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mov"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mp4" ContentType="vide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media2.mp4" ContentType="video/unknown"/>
  <Override PartName="/ppt/notesSlides/notesSlide2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205">
              <a:alpha val="36000"/>
            </a:srgbClr>
          </a:solid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127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127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alpha val="50000"/>
                </a:srgbClr>
              </a:solidFill>
              <a:prstDash val="solid"/>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929292">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7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Notación de Matriz: </a:t>
            </a:r>
          </a:p>
          <a:p>
            <a:pPr/>
            <a:r>
              <a:t>¡¡Ventajas!! Es muy fácil de entender y de ver cómo se “intercambian” los números. ¡¡Inconvenientes!! Cada vez que queramos escribir una permutación tenemos que escribir dos veces cada número... ¡qué pereza!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Realizamos este ejemplo: (1 3 5 2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No sabemos cómo hemos llegado a la permutación (1 3 5 2 4), pero puede haber sucedido con cambios cualesquiera, es decir, es posible que no podamos utilizar permutaciones del tipo (i j) con i, j en {1, 2, 3, 4, 5} !!!!</a:t>
            </a:r>
          </a:p>
          <a:p>
            <a:pPr/>
            <a:r>
              <a:t>Necesitamos que nos ayuden fichajes estrellas… Por ejemplo… ¿Merche? ¿Eugenio?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Ordenación:</a:t>
            </a:r>
          </a:p>
          <a:p>
            <a:pPr/>
            <a:r>
              <a:t>P: ¿quién tiene el cerebro 1?</a:t>
            </a:r>
          </a:p>
          <a:p>
            <a:pPr/>
            <a:r>
              <a:t>R: el cuerpo 4</a:t>
            </a:r>
          </a:p>
          <a:p>
            <a:pPr/>
            <a:r>
              <a:t>P: ¿quién tiene el cerebro 4?</a:t>
            </a:r>
          </a:p>
          <a:p>
            <a:pPr/>
            <a:r>
              <a:t>R: el cuerpo 2</a:t>
            </a:r>
          </a:p>
          <a:p>
            <a:pPr/>
            <a:r>
              <a:t>P: ¿quién tiene el cerebro 2?</a:t>
            </a:r>
          </a:p>
          <a:p>
            <a:pPr/>
            <a:r>
              <a:t>R: el cuerpo 5</a:t>
            </a:r>
          </a:p>
          <a:p>
            <a:pPr/>
            <a:r>
              <a:t>P: ¿quién tiene el cerebro 5?</a:t>
            </a:r>
          </a:p>
          <a:p>
            <a:pPr/>
            <a:r>
              <a:t>R: el cuerpo 3</a:t>
            </a:r>
          </a:p>
          <a:p>
            <a:pPr/>
            <a:r>
              <a:t>P: ¿quién tiene el cerebro 3?</a:t>
            </a:r>
          </a:p>
          <a:p>
            <a:pPr/>
            <a:r>
              <a:t>R: el cuerpo 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Para llegar a la solución con los pivotes:</a:t>
            </a:r>
          </a:p>
          <a:p>
            <a:pPr/>
            <a:r>
              <a:t>Cambiamos el cuerpo M con el cuerpo del cerebro 1: cambio (M 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p>
            <a:pPr/>
            <a:r>
              <a:t>Para llegar a la solución con los pivotes:</a:t>
            </a:r>
          </a:p>
          <a:p>
            <a:pPr/>
            <a:r>
              <a:t>Cambiamos el cuerpo M con el cuerpo del cerebro 1: cambio (M 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Aquí les hacemos ejercicios para pasar de ciclos a matrices y viceversa, para que vean que no hay una forma única de escribir los ciclos.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hape 697"/>
          <p:cNvSpPr/>
          <p:nvPr>
            <p:ph type="sldImg"/>
          </p:nvPr>
        </p:nvSpPr>
        <p:spPr>
          <a:prstGeom prst="rect">
            <a:avLst/>
          </a:prstGeom>
        </p:spPr>
        <p:txBody>
          <a:bodyPr/>
          <a:lstStyle/>
          <a:p>
            <a:pPr/>
          </a:p>
        </p:txBody>
      </p:sp>
      <p:sp>
        <p:nvSpPr>
          <p:cNvPr id="698" name="Shape 69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hape 732"/>
          <p:cNvSpPr/>
          <p:nvPr>
            <p:ph type="sldImg"/>
          </p:nvPr>
        </p:nvSpPr>
        <p:spPr>
          <a:prstGeom prst="rect">
            <a:avLst/>
          </a:prstGeom>
        </p:spPr>
        <p:txBody>
          <a:bodyPr/>
          <a:lstStyle/>
          <a:p>
            <a:pPr/>
          </a:p>
        </p:txBody>
      </p:sp>
      <p:sp>
        <p:nvSpPr>
          <p:cNvPr id="733" name="Shape 73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Shape 767"/>
          <p:cNvSpPr/>
          <p:nvPr>
            <p:ph type="sldImg"/>
          </p:nvPr>
        </p:nvSpPr>
        <p:spPr>
          <a:prstGeom prst="rect">
            <a:avLst/>
          </a:prstGeom>
        </p:spPr>
        <p:txBody>
          <a:bodyPr/>
          <a:lstStyle/>
          <a:p>
            <a:pPr/>
          </a:p>
        </p:txBody>
      </p:sp>
      <p:sp>
        <p:nvSpPr>
          <p:cNvPr id="768" name="Shape 76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a:p>
            <a:pPr/>
            <a:r>
              <a:t>Ahora volvemos a M y cambiamos su cuerpo con el único que nos queda por entrar: el último de la fila. (1 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Shape 837"/>
          <p:cNvSpPr/>
          <p:nvPr>
            <p:ph type="sldImg"/>
          </p:nvPr>
        </p:nvSpPr>
        <p:spPr>
          <a:prstGeom prst="rect">
            <a:avLst/>
          </a:prstGeom>
        </p:spPr>
        <p:txBody>
          <a:bodyPr/>
          <a:lstStyle/>
          <a:p>
            <a:pPr/>
          </a:p>
        </p:txBody>
      </p:sp>
      <p:sp>
        <p:nvSpPr>
          <p:cNvPr id="838" name="Shape 838"/>
          <p:cNvSpPr/>
          <p:nvPr>
            <p:ph type="body" sz="quarter" idx="1"/>
          </p:nvPr>
        </p:nvSpPr>
        <p:spPr>
          <a:prstGeom prst="rect">
            <a:avLst/>
          </a:prstGeom>
        </p:spPr>
        <p:txBody>
          <a:bodyPr/>
          <a:lstStyle/>
          <a:p>
            <a:pPr/>
            <a:r>
              <a:t>Para llegar a la solución con los pivotes:</a:t>
            </a:r>
          </a:p>
          <a:p>
            <a:pPr/>
            <a:r>
              <a:t>Cambiamos el cuerpo M con el cuerpo del cerebro 1: cambio (M 4)</a:t>
            </a:r>
          </a:p>
          <a:p>
            <a:pPr/>
          </a:p>
          <a:p>
            <a:pPr/>
            <a:r>
              <a:t>Cambiamos el cuerpo de E con el cuerpo del último: (E 1)</a:t>
            </a:r>
          </a:p>
          <a:p>
            <a:pPr/>
            <a:r>
              <a:t>Cambiamos el cuerpo de E con el cuerpo del anterior y del anterior y del anterior…</a:t>
            </a:r>
          </a:p>
          <a:p>
            <a:pPr/>
            <a:r>
              <a:t>(E 3) (E 5) (E 2) (E 4)</a:t>
            </a:r>
          </a:p>
          <a:p>
            <a:pPr/>
            <a:r>
              <a:t>Ahora volvemos a M y cambiamos su cuerpo con el único que nos queda por entrar: el último de la fila. (1 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Sólo faltan por cambiar E y M, ¿querrán cambiarse?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hape 906"/>
          <p:cNvSpPr/>
          <p:nvPr>
            <p:ph type="sldImg"/>
          </p:nvPr>
        </p:nvSpPr>
        <p:spPr>
          <a:prstGeom prst="rect">
            <a:avLst/>
          </a:prstGeom>
        </p:spPr>
        <p:txBody>
          <a:bodyPr/>
          <a:lstStyle/>
          <a:p>
            <a:pPr/>
          </a:p>
        </p:txBody>
      </p:sp>
      <p:sp>
        <p:nvSpPr>
          <p:cNvPr id="907" name="Shape 907"/>
          <p:cNvSpPr/>
          <p:nvPr>
            <p:ph type="body" sz="quarter" idx="1"/>
          </p:nvPr>
        </p:nvSpPr>
        <p:spPr>
          <a:prstGeom prst="rect">
            <a:avLst/>
          </a:prstGeom>
        </p:spPr>
        <p:txBody>
          <a:bodyPr/>
          <a:lstStyle/>
          <a:p>
            <a:pPr/>
            <a:r>
              <a:t>Sólo faltan por cambiar E y M, ¿querrán cambiarse?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Shape 923"/>
          <p:cNvSpPr/>
          <p:nvPr>
            <p:ph type="sldImg"/>
          </p:nvPr>
        </p:nvSpPr>
        <p:spPr>
          <a:prstGeom prst="rect">
            <a:avLst/>
          </a:prstGeom>
        </p:spPr>
        <p:txBody>
          <a:bodyPr/>
          <a:lstStyle/>
          <a:p>
            <a:pPr/>
          </a:p>
        </p:txBody>
      </p:sp>
      <p:sp>
        <p:nvSpPr>
          <p:cNvPr id="924" name="Shape 924"/>
          <p:cNvSpPr/>
          <p:nvPr>
            <p:ph type="body" sz="quarter" idx="1"/>
          </p:nvPr>
        </p:nvSpPr>
        <p:spPr>
          <a:prstGeom prst="rect">
            <a:avLst/>
          </a:prstGeom>
        </p:spPr>
        <p:txBody>
          <a:bodyPr/>
          <a:lstStyle/>
          <a:p>
            <a:pPr/>
            <a:r>
              <a:t>Para llegar a la solución con los pivotes:</a:t>
            </a:r>
          </a:p>
          <a:p>
            <a:pPr/>
            <a:r>
              <a:t>Cambiamos el cuerpo M con el cuerpo del cerebro 1</a:t>
            </a:r>
          </a:p>
          <a:p>
            <a:pPr/>
          </a:p>
          <a:p>
            <a:pPr/>
            <a:r>
              <a:t>Cambiamos el cuerpo de E con el cuerpo del último (el del cerebro 3, en este caso)</a:t>
            </a:r>
          </a:p>
          <a:p>
            <a:pPr/>
            <a:r>
              <a:t>Cambiamos el cuerpo de E con el cuerpo del anterior y del anterior y del anterior…</a:t>
            </a:r>
          </a:p>
          <a:p>
            <a:pPr/>
            <a:r>
              <a:t>Ahora volvemos a M y cambiamos su cuerpo con el único que nos queda por entrar: el último de la fila. </a:t>
            </a:r>
          </a:p>
          <a:p>
            <a:pPr/>
            <a:r>
              <a:t>¿Quieren recuperar Eugenio y Merche sus cuerpos?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1:43 a 3:44</a:t>
            </a:r>
          </a:p>
          <a:p>
            <a:pPr/>
          </a:p>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3:44 a 4:28 </a:t>
            </a:r>
          </a:p>
          <a:p>
            <a:pPr/>
          </a:p>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3:44 a 4:28 </a:t>
            </a:r>
          </a:p>
          <a:p>
            <a:pPr/>
          </a:p>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El problema (y su solución) aparece por primera vez en el episodio de la serie Futurama titulado “El prisionero de Benda” (6x10). El guionista de este capítulo fue Ken Keeler, un doctor en matemática aplicada por la Universidad de Harvard. Keeler demostró este teorema para la serie, por ello, recibió el premio del Gremio de Guionistas de América como el mejor guion original de televisión en 2010.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En las mesas de cinco les proponemos que jueguen con tarjetas como estas simulando la entrada en la máquina de varios de ellos. ¿Conseguirán volver a la situación inicial en la que cada uno tiene su cuerpo y su mente?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y subtítulo">
    <p:spTree>
      <p:nvGrpSpPr>
        <p:cNvPr id="1" name=""/>
        <p:cNvGrpSpPr/>
        <p:nvPr/>
      </p:nvGrpSpPr>
      <p:grpSpPr>
        <a:xfrm>
          <a:off x="0" y="0"/>
          <a:ext cx="0" cy="0"/>
          <a:chOff x="0" y="0"/>
          <a:chExt cx="0" cy="0"/>
        </a:xfrm>
      </p:grpSpPr>
      <p:sp>
        <p:nvSpPr>
          <p:cNvPr id="11" name="Texto del título"/>
          <p:cNvSpPr txBox="1"/>
          <p:nvPr>
            <p:ph type="title"/>
          </p:nvPr>
        </p:nvSpPr>
        <p:spPr>
          <a:xfrm>
            <a:off x="1473200" y="1790700"/>
            <a:ext cx="21437600" cy="4927600"/>
          </a:xfrm>
          <a:prstGeom prst="rect">
            <a:avLst/>
          </a:prstGeom>
        </p:spPr>
        <p:txBody>
          <a:bodyPr anchor="b"/>
          <a:lstStyle/>
          <a:p>
            <a:pPr/>
            <a:r>
              <a:t>Texto del título</a:t>
            </a:r>
          </a:p>
        </p:txBody>
      </p:sp>
      <p:sp>
        <p:nvSpPr>
          <p:cNvPr id="12" name="Nivel de texto 1…"/>
          <p:cNvSpPr txBox="1"/>
          <p:nvPr>
            <p:ph type="body" sz="quarter" idx="1"/>
          </p:nvPr>
        </p:nvSpPr>
        <p:spPr>
          <a:xfrm>
            <a:off x="1473200" y="6845300"/>
            <a:ext cx="21437600"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93" name="– Juan López"/>
          <p:cNvSpPr txBox="1"/>
          <p:nvPr>
            <p:ph type="body" sz="quarter" idx="21"/>
          </p:nvPr>
        </p:nvSpPr>
        <p:spPr>
          <a:xfrm>
            <a:off x="2387600" y="8966200"/>
            <a:ext cx="19621500" cy="585521"/>
          </a:xfrm>
          <a:prstGeom prst="rect">
            <a:avLst/>
          </a:prstGeom>
        </p:spPr>
        <p:txBody>
          <a:bodyPr anchor="t">
            <a:spAutoFit/>
          </a:bodyPr>
          <a:lstStyle>
            <a:lvl1pPr marL="0" indent="0" algn="ctr">
              <a:spcBef>
                <a:spcPts val="0"/>
              </a:spcBef>
              <a:buSzTx/>
              <a:buNone/>
              <a:defRPr i="1" sz="32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 Juan López</a:t>
            </a:r>
          </a:p>
        </p:txBody>
      </p:sp>
      <p:sp>
        <p:nvSpPr>
          <p:cNvPr id="94" name="“Escribe una cita aquí”"/>
          <p:cNvSpPr txBox="1"/>
          <p:nvPr>
            <p:ph type="body" sz="quarter" idx="22"/>
          </p:nvPr>
        </p:nvSpPr>
        <p:spPr>
          <a:xfrm>
            <a:off x="2387600" y="6059289"/>
            <a:ext cx="19621500" cy="850901"/>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“Escribe una cita aquí”</a:t>
            </a:r>
          </a:p>
        </p:txBody>
      </p:sp>
      <p:sp>
        <p:nvSpPr>
          <p:cNvPr id="95"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Primer plano de una cadena de bicicleta en un piñón"/>
          <p:cNvSpPr/>
          <p:nvPr>
            <p:ph type="pic" idx="21"/>
          </p:nvPr>
        </p:nvSpPr>
        <p:spPr>
          <a:xfrm>
            <a:off x="-12700" y="-3924300"/>
            <a:ext cx="24384000" cy="18279533"/>
          </a:xfrm>
          <a:prstGeom prst="rect">
            <a:avLst/>
          </a:prstGeom>
        </p:spPr>
        <p:txBody>
          <a:bodyPr lIns="91439" tIns="45719" rIns="91439" bIns="45719" anchor="t">
            <a:noAutofit/>
          </a:bodyPr>
          <a:lstStyle/>
          <a:p>
            <a:pPr/>
          </a:p>
        </p:txBody>
      </p:sp>
      <p:sp>
        <p:nvSpPr>
          <p:cNvPr id="103"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10"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spTree>
      <p:nvGrpSpPr>
        <p:cNvPr id="1" name=""/>
        <p:cNvGrpSpPr/>
        <p:nvPr/>
      </p:nvGrpSpPr>
      <p:grpSpPr>
        <a:xfrm>
          <a:off x="0" y="0"/>
          <a:ext cx="0" cy="0"/>
          <a:chOff x="0" y="0"/>
          <a:chExt cx="0" cy="0"/>
        </a:xfrm>
      </p:grpSpPr>
      <p:sp>
        <p:nvSpPr>
          <p:cNvPr id="20" name="Vista parcial de un engranaje de metal"/>
          <p:cNvSpPr/>
          <p:nvPr>
            <p:ph type="pic" idx="21"/>
          </p:nvPr>
        </p:nvSpPr>
        <p:spPr>
          <a:xfrm>
            <a:off x="1473200" y="-2692400"/>
            <a:ext cx="21437602" cy="16070758"/>
          </a:xfrm>
          <a:prstGeom prst="rect">
            <a:avLst/>
          </a:prstGeom>
          <a:ln w="9525">
            <a:round/>
          </a:ln>
        </p:spPr>
        <p:txBody>
          <a:bodyPr lIns="91439" tIns="45719" rIns="91439" bIns="45719" anchor="t">
            <a:noAutofit/>
          </a:bodyPr>
          <a:lstStyle/>
          <a:p>
            <a:pPr/>
          </a:p>
        </p:txBody>
      </p:sp>
      <p:sp>
        <p:nvSpPr>
          <p:cNvPr id="21" name="Texto del título"/>
          <p:cNvSpPr txBox="1"/>
          <p:nvPr>
            <p:ph type="title"/>
          </p:nvPr>
        </p:nvSpPr>
        <p:spPr>
          <a:xfrm>
            <a:off x="1473200" y="9575800"/>
            <a:ext cx="21437600" cy="1714500"/>
          </a:xfrm>
          <a:prstGeom prst="rect">
            <a:avLst/>
          </a:prstGeom>
        </p:spPr>
        <p:txBody>
          <a:bodyPr anchor="b"/>
          <a:lstStyle/>
          <a:p>
            <a:pPr/>
            <a:r>
              <a:t>Texto del título</a:t>
            </a:r>
          </a:p>
        </p:txBody>
      </p:sp>
      <p:sp>
        <p:nvSpPr>
          <p:cNvPr id="22" name="Nivel de texto 1…"/>
          <p:cNvSpPr txBox="1"/>
          <p:nvPr>
            <p:ph type="body" sz="quarter" idx="1"/>
          </p:nvPr>
        </p:nvSpPr>
        <p:spPr>
          <a:xfrm>
            <a:off x="1473200" y="11290300"/>
            <a:ext cx="21437600"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spTree>
      <p:nvGrpSpPr>
        <p:cNvPr id="1" name=""/>
        <p:cNvGrpSpPr/>
        <p:nvPr/>
      </p:nvGrpSpPr>
      <p:grpSpPr>
        <a:xfrm>
          <a:off x="0" y="0"/>
          <a:ext cx="0" cy="0"/>
          <a:chOff x="0" y="0"/>
          <a:chExt cx="0" cy="0"/>
        </a:xfrm>
      </p:grpSpPr>
      <p:sp>
        <p:nvSpPr>
          <p:cNvPr id="30" name="Texto del título"/>
          <p:cNvSpPr txBox="1"/>
          <p:nvPr>
            <p:ph type="title"/>
          </p:nvPr>
        </p:nvSpPr>
        <p:spPr>
          <a:xfrm>
            <a:off x="1473200" y="5143500"/>
            <a:ext cx="21437600" cy="3429000"/>
          </a:xfrm>
          <a:prstGeom prst="rect">
            <a:avLst/>
          </a:prstGeom>
        </p:spPr>
        <p:txBody>
          <a:bodyPr/>
          <a:lstStyle/>
          <a:p>
            <a:pPr/>
            <a:r>
              <a:t>Texto del título</a:t>
            </a:r>
          </a:p>
        </p:txBody>
      </p:sp>
      <p:sp>
        <p:nvSpPr>
          <p:cNvPr id="31"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vertical)">
    <p:spTree>
      <p:nvGrpSpPr>
        <p:cNvPr id="1" name=""/>
        <p:cNvGrpSpPr/>
        <p:nvPr/>
      </p:nvGrpSpPr>
      <p:grpSpPr>
        <a:xfrm>
          <a:off x="0" y="0"/>
          <a:ext cx="0" cy="0"/>
          <a:chOff x="0" y="0"/>
          <a:chExt cx="0" cy="0"/>
        </a:xfrm>
      </p:grpSpPr>
      <p:sp>
        <p:nvSpPr>
          <p:cNvPr id="38" name="Primer plano de piñones de bicicleta"/>
          <p:cNvSpPr/>
          <p:nvPr>
            <p:ph type="pic" idx="21"/>
          </p:nvPr>
        </p:nvSpPr>
        <p:spPr>
          <a:xfrm>
            <a:off x="12925240" y="918941"/>
            <a:ext cx="11599695" cy="15473898"/>
          </a:xfrm>
          <a:prstGeom prst="rect">
            <a:avLst/>
          </a:prstGeom>
          <a:ln w="9525">
            <a:round/>
          </a:ln>
        </p:spPr>
        <p:txBody>
          <a:bodyPr lIns="91439" tIns="45719" rIns="91439" bIns="45719" anchor="t">
            <a:noAutofit/>
          </a:bodyPr>
          <a:lstStyle/>
          <a:p>
            <a:pPr/>
          </a:p>
        </p:txBody>
      </p:sp>
      <p:sp>
        <p:nvSpPr>
          <p:cNvPr id="39" name="Texto del título"/>
          <p:cNvSpPr txBox="1"/>
          <p:nvPr>
            <p:ph type="title"/>
          </p:nvPr>
        </p:nvSpPr>
        <p:spPr>
          <a:xfrm>
            <a:off x="1473200" y="1803400"/>
            <a:ext cx="9639300" cy="4927600"/>
          </a:xfrm>
          <a:prstGeom prst="rect">
            <a:avLst/>
          </a:prstGeom>
        </p:spPr>
        <p:txBody>
          <a:bodyPr anchor="b"/>
          <a:lstStyle/>
          <a:p>
            <a:pPr/>
            <a:r>
              <a:t>Texto del título</a:t>
            </a:r>
          </a:p>
        </p:txBody>
      </p:sp>
      <p:sp>
        <p:nvSpPr>
          <p:cNvPr id="40" name="Nivel de texto 1…"/>
          <p:cNvSpPr txBox="1"/>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rriba)">
    <p:spTree>
      <p:nvGrpSpPr>
        <p:cNvPr id="1" name=""/>
        <p:cNvGrpSpPr/>
        <p:nvPr/>
      </p:nvGrpSpPr>
      <p:grpSpPr>
        <a:xfrm>
          <a:off x="0" y="0"/>
          <a:ext cx="0" cy="0"/>
          <a:chOff x="0" y="0"/>
          <a:chExt cx="0" cy="0"/>
        </a:xfrm>
      </p:grpSpPr>
      <p:sp>
        <p:nvSpPr>
          <p:cNvPr id="48" name="Texto del título"/>
          <p:cNvSpPr txBox="1"/>
          <p:nvPr>
            <p:ph type="title"/>
          </p:nvPr>
        </p:nvSpPr>
        <p:spPr>
          <a:prstGeom prst="rect">
            <a:avLst/>
          </a:prstGeom>
        </p:spPr>
        <p:txBody>
          <a:bodyPr/>
          <a:lstStyle/>
          <a:p>
            <a:pPr/>
            <a:r>
              <a:t>Texto del título</a:t>
            </a:r>
          </a:p>
        </p:txBody>
      </p:sp>
      <p:sp>
        <p:nvSpPr>
          <p:cNvPr id="49"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5" name="Primer plano de piñones de bicicleta"/>
          <p:cNvSpPr/>
          <p:nvPr>
            <p:ph type="pic" sz="half" idx="21"/>
          </p:nvPr>
        </p:nvSpPr>
        <p:spPr>
          <a:xfrm>
            <a:off x="13169900" y="2376299"/>
            <a:ext cx="9522179" cy="12702588"/>
          </a:xfrm>
          <a:prstGeom prst="rect">
            <a:avLst/>
          </a:prstGeom>
          <a:ln w="9525">
            <a:round/>
          </a:ln>
        </p:spPr>
        <p:txBody>
          <a:bodyPr lIns="91439" tIns="45719" rIns="91439" bIns="45719" anchor="t">
            <a:noAutofit/>
          </a:bodyPr>
          <a:lstStyle/>
          <a:p>
            <a:pPr/>
          </a:p>
        </p:txBody>
      </p:sp>
      <p:sp>
        <p:nvSpPr>
          <p:cNvPr id="66" name="Texto del título"/>
          <p:cNvSpPr txBox="1"/>
          <p:nvPr>
            <p:ph type="title"/>
          </p:nvPr>
        </p:nvSpPr>
        <p:spPr>
          <a:prstGeom prst="rect">
            <a:avLst/>
          </a:prstGeom>
        </p:spPr>
        <p:txBody>
          <a:bodyPr/>
          <a:lstStyle/>
          <a:p>
            <a:pPr/>
            <a:r>
              <a:t>Texto del título</a:t>
            </a:r>
          </a:p>
        </p:txBody>
      </p:sp>
      <p:sp>
        <p:nvSpPr>
          <p:cNvPr id="67" name="Nivel de texto 1…"/>
          <p:cNvSpPr txBox="1"/>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75" name="Nivel de texto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83" name="Foto en primer plano de la parte inferior de la rueda de una bicicleta"/>
          <p:cNvSpPr/>
          <p:nvPr>
            <p:ph type="pic" sz="quarter" idx="21"/>
          </p:nvPr>
        </p:nvSpPr>
        <p:spPr>
          <a:xfrm>
            <a:off x="15225183" y="6694487"/>
            <a:ext cx="8551334" cy="6413501"/>
          </a:xfrm>
          <a:prstGeom prst="rect">
            <a:avLst/>
          </a:prstGeom>
          <a:ln w="9525">
            <a:round/>
          </a:ln>
        </p:spPr>
        <p:txBody>
          <a:bodyPr lIns="91439" tIns="45719" rIns="91439" bIns="45719" anchor="t">
            <a:noAutofit/>
          </a:bodyPr>
          <a:lstStyle/>
          <a:p>
            <a:pPr/>
          </a:p>
        </p:txBody>
      </p:sp>
      <p:sp>
        <p:nvSpPr>
          <p:cNvPr id="84" name="Primer plano de una cadena de bicicleta en un piñón"/>
          <p:cNvSpPr/>
          <p:nvPr>
            <p:ph type="pic" sz="quarter" idx="22"/>
          </p:nvPr>
        </p:nvSpPr>
        <p:spPr>
          <a:xfrm>
            <a:off x="15773400" y="914400"/>
            <a:ext cx="7476848" cy="5605040"/>
          </a:xfrm>
          <a:prstGeom prst="rect">
            <a:avLst/>
          </a:prstGeom>
          <a:ln w="9525">
            <a:round/>
          </a:ln>
        </p:spPr>
        <p:txBody>
          <a:bodyPr lIns="91439" tIns="45719" rIns="91439" bIns="45719" anchor="t">
            <a:noAutofit/>
          </a:bodyPr>
          <a:lstStyle/>
          <a:p>
            <a:pPr/>
          </a:p>
        </p:txBody>
      </p:sp>
      <p:sp>
        <p:nvSpPr>
          <p:cNvPr id="85" name="Primer plano de piñones de bicicleta"/>
          <p:cNvSpPr/>
          <p:nvPr>
            <p:ph type="pic" idx="23"/>
          </p:nvPr>
        </p:nvSpPr>
        <p:spPr>
          <a:xfrm>
            <a:off x="1077599" y="355600"/>
            <a:ext cx="14423165" cy="19240500"/>
          </a:xfrm>
          <a:prstGeom prst="rect">
            <a:avLst/>
          </a:prstGeom>
          <a:ln w="9525">
            <a:round/>
          </a:ln>
        </p:spPr>
        <p:txBody>
          <a:bodyPr lIns="91439" tIns="45719" rIns="91439" bIns="45719" anchor="t">
            <a:noAutofit/>
          </a:bodyPr>
          <a:lstStyle/>
          <a:p>
            <a:pPr/>
          </a:p>
        </p:txBody>
      </p:sp>
      <p:sp>
        <p:nvSpPr>
          <p:cNvPr id="86" name="Número de diapositiva"/>
          <p:cNvSpPr txBox="1"/>
          <p:nvPr>
            <p:ph type="sldNum" sz="quarter" idx="2"/>
          </p:nvPr>
        </p:nvSpPr>
        <p:spPr>
          <a:xfrm>
            <a:off x="23724221" y="13122415"/>
            <a:ext cx="368504" cy="38707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ivel de texto 1…"/>
          <p:cNvSpPr txBox="1"/>
          <p:nvPr>
            <p:ph type="body" idx="1"/>
          </p:nvPr>
        </p:nvSpPr>
        <p:spPr>
          <a:xfrm>
            <a:off x="1473200" y="1930400"/>
            <a:ext cx="21437600" cy="985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Nivel de texto 1</a:t>
            </a:r>
          </a:p>
          <a:p>
            <a:pPr lvl="1"/>
            <a:r>
              <a:t>Nivel de texto 2</a:t>
            </a:r>
          </a:p>
          <a:p>
            <a:pPr lvl="2"/>
            <a:r>
              <a:t>Nivel de texto 3</a:t>
            </a:r>
          </a:p>
          <a:p>
            <a:pPr lvl="3"/>
            <a:r>
              <a:t>Nivel de texto 4</a:t>
            </a:r>
          </a:p>
          <a:p>
            <a:pPr lvl="4"/>
            <a:r>
              <a:t>Nivel de texto 5</a:t>
            </a:r>
          </a:p>
        </p:txBody>
      </p:sp>
      <p:sp>
        <p:nvSpPr>
          <p:cNvPr id="3" name="Texto del título"/>
          <p:cNvSpPr txBox="1"/>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4" name="Número de diapositiva"/>
          <p:cNvSpPr txBox="1"/>
          <p:nvPr>
            <p:ph type="sldNum" sz="quarter" idx="2"/>
          </p:nvPr>
        </p:nvSpPr>
        <p:spPr>
          <a:xfrm>
            <a:off x="23721936" y="13122415"/>
            <a:ext cx="368504" cy="387070"/>
          </a:xfrm>
          <a:prstGeom prst="rect">
            <a:avLst/>
          </a:prstGeom>
          <a:ln w="12700">
            <a:miter lim="400000"/>
          </a:ln>
        </p:spPr>
        <p:txBody>
          <a:bodyPr wrap="none" lIns="50800" tIns="50800" rIns="50800" bIns="50800" anchor="ctr">
            <a:spAutoFit/>
          </a:bodyPr>
          <a:lstStyle>
            <a:lvl1pPr algn="r">
              <a:defRPr b="1" sz="18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63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127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90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254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317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381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444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508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571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5.tif"/><Relationship Id="rId6"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9.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4.png"/><Relationship Id="rId6"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8.tif"/><Relationship Id="rId9" Type="http://schemas.openxmlformats.org/officeDocument/2006/relationships/image" Target="../media/image21.png"/><Relationship Id="rId10" Type="http://schemas.openxmlformats.org/officeDocument/2006/relationships/image" Target="../media/image7.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8.tif"/><Relationship Id="rId9" Type="http://schemas.openxmlformats.org/officeDocument/2006/relationships/image" Target="../media/image7.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ti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8.tif"/><Relationship Id="rId9" Type="http://schemas.openxmlformats.org/officeDocument/2006/relationships/image" Target="../media/image7.tif"/><Relationship Id="rId10" Type="http://schemas.openxmlformats.org/officeDocument/2006/relationships/image" Target="../media/image9.tif"/><Relationship Id="rId11" Type="http://schemas.openxmlformats.org/officeDocument/2006/relationships/image" Target="../media/image10.tif"/><Relationship Id="rId12" Type="http://schemas.openxmlformats.org/officeDocument/2006/relationships/image" Target="../media/image11.tif"/><Relationship Id="rId13" Type="http://schemas.openxmlformats.org/officeDocument/2006/relationships/image" Target="../media/image2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2.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3.tif"/><Relationship Id="rId5"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El Teorema de Futurama"/>
          <p:cNvSpPr txBox="1"/>
          <p:nvPr>
            <p:ph type="ctrTitle"/>
          </p:nvPr>
        </p:nvSpPr>
        <p:spPr>
          <a:xfrm>
            <a:off x="2712098" y="1785146"/>
            <a:ext cx="21437601" cy="4927601"/>
          </a:xfrm>
          <a:prstGeom prst="rect">
            <a:avLst/>
          </a:prstGeom>
        </p:spPr>
        <p:txBody>
          <a:bodyPr/>
          <a:lstStyle>
            <a:lvl1pPr algn="ctr">
              <a:defRPr b="1">
                <a:latin typeface="Helvetica Neue"/>
                <a:ea typeface="Helvetica Neue"/>
                <a:cs typeface="Helvetica Neue"/>
                <a:sym typeface="Helvetica Neue"/>
              </a:defRPr>
            </a:lvl1pPr>
          </a:lstStyle>
          <a:p>
            <a:pPr/>
            <a:r>
              <a:t>El Teorema de Futurama</a:t>
            </a:r>
          </a:p>
        </p:txBody>
      </p:sp>
      <p:sp>
        <p:nvSpPr>
          <p:cNvPr id="120" name="Angélica Benito y Ana Granados"/>
          <p:cNvSpPr txBox="1"/>
          <p:nvPr>
            <p:ph type="subTitle" sz="quarter" idx="1"/>
          </p:nvPr>
        </p:nvSpPr>
        <p:spPr>
          <a:xfrm>
            <a:off x="2712098" y="7038729"/>
            <a:ext cx="21437601" cy="2209801"/>
          </a:xfrm>
          <a:prstGeom prst="rect">
            <a:avLst/>
          </a:prstGeom>
        </p:spPr>
        <p:txBody>
          <a:bodyPr/>
          <a:lstStyle/>
          <a:p>
            <a:pPr algn="ctr">
              <a:defRPr b="1">
                <a:latin typeface="Helvetica Neue"/>
                <a:ea typeface="Helvetica Neue"/>
                <a:cs typeface="Helvetica Neue"/>
                <a:sym typeface="Helvetica Neue"/>
              </a:defRPr>
            </a:pPr>
            <a:r>
              <a:t>Angélica </a:t>
            </a:r>
            <a:r>
              <a:rPr>
                <a:solidFill>
                  <a:srgbClr val="85BDFA"/>
                </a:solidFill>
              </a:rPr>
              <a:t>Benito</a:t>
            </a:r>
            <a:r>
              <a:t> y Ana Granados</a:t>
            </a:r>
          </a:p>
        </p:txBody>
      </p:sp>
      <p:pic>
        <p:nvPicPr>
          <p:cNvPr id="121" name="Imagen" descr="Imagen"/>
          <p:cNvPicPr>
            <a:picLocks noChangeAspect="1"/>
          </p:cNvPicPr>
          <p:nvPr/>
        </p:nvPicPr>
        <p:blipFill>
          <a:blip r:embed="rId2">
            <a:extLst/>
          </a:blip>
          <a:srcRect l="29307" t="14605" r="28401" b="12873"/>
          <a:stretch>
            <a:fillRect/>
          </a:stretch>
        </p:blipFill>
        <p:spPr>
          <a:xfrm>
            <a:off x="651949" y="4361771"/>
            <a:ext cx="5417097" cy="9289427"/>
          </a:xfrm>
          <a:custGeom>
            <a:avLst/>
            <a:gdLst/>
            <a:ahLst/>
            <a:cxnLst>
              <a:cxn ang="0">
                <a:pos x="wd2" y="hd2"/>
              </a:cxn>
              <a:cxn ang="5400000">
                <a:pos x="wd2" y="hd2"/>
              </a:cxn>
              <a:cxn ang="10800000">
                <a:pos x="wd2" y="hd2"/>
              </a:cxn>
              <a:cxn ang="16200000">
                <a:pos x="wd2" y="hd2"/>
              </a:cxn>
            </a:cxnLst>
            <a:rect l="0" t="0" r="r" b="b"/>
            <a:pathLst>
              <a:path w="21384" h="21598" fill="norm" stroke="1" extrusionOk="0">
                <a:moveTo>
                  <a:pt x="9946" y="0"/>
                </a:moveTo>
                <a:cubicBezTo>
                  <a:pt x="9303" y="15"/>
                  <a:pt x="8926" y="419"/>
                  <a:pt x="9329" y="781"/>
                </a:cubicBezTo>
                <a:cubicBezTo>
                  <a:pt x="9522" y="954"/>
                  <a:pt x="9548" y="1144"/>
                  <a:pt x="9470" y="1796"/>
                </a:cubicBezTo>
                <a:cubicBezTo>
                  <a:pt x="9381" y="2528"/>
                  <a:pt x="9339" y="2612"/>
                  <a:pt x="8978" y="2769"/>
                </a:cubicBezTo>
                <a:cubicBezTo>
                  <a:pt x="8760" y="2864"/>
                  <a:pt x="8369" y="2969"/>
                  <a:pt x="8110" y="3003"/>
                </a:cubicBezTo>
                <a:cubicBezTo>
                  <a:pt x="7420" y="3092"/>
                  <a:pt x="6475" y="3528"/>
                  <a:pt x="6144" y="3911"/>
                </a:cubicBezTo>
                <a:cubicBezTo>
                  <a:pt x="5702" y="4420"/>
                  <a:pt x="5472" y="5267"/>
                  <a:pt x="5577" y="5995"/>
                </a:cubicBezTo>
                <a:cubicBezTo>
                  <a:pt x="5668" y="6634"/>
                  <a:pt x="5666" y="6640"/>
                  <a:pt x="5146" y="6998"/>
                </a:cubicBezTo>
                <a:cubicBezTo>
                  <a:pt x="3742" y="7964"/>
                  <a:pt x="3860" y="9072"/>
                  <a:pt x="5437" y="9724"/>
                </a:cubicBezTo>
                <a:lnTo>
                  <a:pt x="6123" y="10009"/>
                </a:lnTo>
                <a:lnTo>
                  <a:pt x="6123" y="10615"/>
                </a:lnTo>
                <a:cubicBezTo>
                  <a:pt x="6123" y="10948"/>
                  <a:pt x="6167" y="11401"/>
                  <a:pt x="6219" y="11622"/>
                </a:cubicBezTo>
                <a:lnTo>
                  <a:pt x="6311" y="12024"/>
                </a:lnTo>
                <a:lnTo>
                  <a:pt x="5595" y="12288"/>
                </a:lnTo>
                <a:cubicBezTo>
                  <a:pt x="4927" y="12533"/>
                  <a:pt x="4851" y="12541"/>
                  <a:pt x="4529" y="12417"/>
                </a:cubicBezTo>
                <a:cubicBezTo>
                  <a:pt x="4338" y="12343"/>
                  <a:pt x="4219" y="12248"/>
                  <a:pt x="4265" y="12204"/>
                </a:cubicBezTo>
                <a:cubicBezTo>
                  <a:pt x="4377" y="12098"/>
                  <a:pt x="3790" y="11543"/>
                  <a:pt x="3496" y="11476"/>
                </a:cubicBezTo>
                <a:cubicBezTo>
                  <a:pt x="3369" y="11448"/>
                  <a:pt x="3297" y="11390"/>
                  <a:pt x="3339" y="11349"/>
                </a:cubicBezTo>
                <a:cubicBezTo>
                  <a:pt x="3480" y="11215"/>
                  <a:pt x="2188" y="10558"/>
                  <a:pt x="1823" y="10578"/>
                </a:cubicBezTo>
                <a:cubicBezTo>
                  <a:pt x="1157" y="10613"/>
                  <a:pt x="1151" y="10644"/>
                  <a:pt x="1286" y="13461"/>
                </a:cubicBezTo>
                <a:lnTo>
                  <a:pt x="1411" y="16135"/>
                </a:lnTo>
                <a:lnTo>
                  <a:pt x="994" y="16865"/>
                </a:lnTo>
                <a:cubicBezTo>
                  <a:pt x="-10" y="18615"/>
                  <a:pt x="-216" y="19534"/>
                  <a:pt x="209" y="20366"/>
                </a:cubicBezTo>
                <a:cubicBezTo>
                  <a:pt x="329" y="20600"/>
                  <a:pt x="392" y="20825"/>
                  <a:pt x="350" y="20865"/>
                </a:cubicBezTo>
                <a:cubicBezTo>
                  <a:pt x="330" y="20885"/>
                  <a:pt x="306" y="20895"/>
                  <a:pt x="283" y="20907"/>
                </a:cubicBezTo>
                <a:cubicBezTo>
                  <a:pt x="351" y="20926"/>
                  <a:pt x="420" y="20938"/>
                  <a:pt x="498" y="20938"/>
                </a:cubicBezTo>
                <a:cubicBezTo>
                  <a:pt x="605" y="20938"/>
                  <a:pt x="820" y="21022"/>
                  <a:pt x="977" y="21124"/>
                </a:cubicBezTo>
                <a:cubicBezTo>
                  <a:pt x="1089" y="21197"/>
                  <a:pt x="1326" y="21295"/>
                  <a:pt x="1569" y="21384"/>
                </a:cubicBezTo>
                <a:cubicBezTo>
                  <a:pt x="1667" y="21294"/>
                  <a:pt x="1720" y="21307"/>
                  <a:pt x="1965" y="21438"/>
                </a:cubicBezTo>
                <a:cubicBezTo>
                  <a:pt x="2208" y="21568"/>
                  <a:pt x="2519" y="21598"/>
                  <a:pt x="3560" y="21598"/>
                </a:cubicBezTo>
                <a:cubicBezTo>
                  <a:pt x="5226" y="21598"/>
                  <a:pt x="6212" y="21339"/>
                  <a:pt x="7245" y="20626"/>
                </a:cubicBezTo>
                <a:cubicBezTo>
                  <a:pt x="7693" y="20318"/>
                  <a:pt x="8230" y="20063"/>
                  <a:pt x="8732" y="19923"/>
                </a:cubicBezTo>
                <a:cubicBezTo>
                  <a:pt x="9477" y="19715"/>
                  <a:pt x="9658" y="19705"/>
                  <a:pt x="12161" y="19705"/>
                </a:cubicBezTo>
                <a:lnTo>
                  <a:pt x="14803" y="19705"/>
                </a:lnTo>
                <a:lnTo>
                  <a:pt x="14803" y="19193"/>
                </a:lnTo>
                <a:cubicBezTo>
                  <a:pt x="14803" y="18726"/>
                  <a:pt x="14844" y="18657"/>
                  <a:pt x="15318" y="18387"/>
                </a:cubicBezTo>
                <a:lnTo>
                  <a:pt x="15838" y="18090"/>
                </a:lnTo>
                <a:lnTo>
                  <a:pt x="15973" y="18303"/>
                </a:lnTo>
                <a:cubicBezTo>
                  <a:pt x="16048" y="18420"/>
                  <a:pt x="16195" y="18753"/>
                  <a:pt x="16297" y="19044"/>
                </a:cubicBezTo>
                <a:cubicBezTo>
                  <a:pt x="16850" y="20621"/>
                  <a:pt x="17802" y="21398"/>
                  <a:pt x="19319" y="21511"/>
                </a:cubicBezTo>
                <a:cubicBezTo>
                  <a:pt x="19463" y="21522"/>
                  <a:pt x="19603" y="21547"/>
                  <a:pt x="19725" y="21575"/>
                </a:cubicBezTo>
                <a:cubicBezTo>
                  <a:pt x="19777" y="21567"/>
                  <a:pt x="19819" y="21556"/>
                  <a:pt x="19894" y="21556"/>
                </a:cubicBezTo>
                <a:cubicBezTo>
                  <a:pt x="20053" y="21556"/>
                  <a:pt x="20400" y="21439"/>
                  <a:pt x="20668" y="21298"/>
                </a:cubicBezTo>
                <a:cubicBezTo>
                  <a:pt x="21132" y="21054"/>
                  <a:pt x="21158" y="21008"/>
                  <a:pt x="21210" y="20307"/>
                </a:cubicBezTo>
                <a:cubicBezTo>
                  <a:pt x="21238" y="19930"/>
                  <a:pt x="21315" y="19602"/>
                  <a:pt x="21384" y="19514"/>
                </a:cubicBezTo>
                <a:cubicBezTo>
                  <a:pt x="21326" y="19449"/>
                  <a:pt x="21246" y="19330"/>
                  <a:pt x="21182" y="19191"/>
                </a:cubicBezTo>
                <a:cubicBezTo>
                  <a:pt x="21104" y="19022"/>
                  <a:pt x="20995" y="18810"/>
                  <a:pt x="20938" y="18719"/>
                </a:cubicBezTo>
                <a:cubicBezTo>
                  <a:pt x="20880" y="18628"/>
                  <a:pt x="20668" y="18266"/>
                  <a:pt x="20468" y="17915"/>
                </a:cubicBezTo>
                <a:cubicBezTo>
                  <a:pt x="20267" y="17564"/>
                  <a:pt x="19871" y="16884"/>
                  <a:pt x="19587" y="16403"/>
                </a:cubicBezTo>
                <a:cubicBezTo>
                  <a:pt x="19137" y="15641"/>
                  <a:pt x="19066" y="15468"/>
                  <a:pt x="19018" y="15060"/>
                </a:cubicBezTo>
                <a:cubicBezTo>
                  <a:pt x="18951" y="14478"/>
                  <a:pt x="18965" y="14515"/>
                  <a:pt x="18763" y="14346"/>
                </a:cubicBezTo>
                <a:cubicBezTo>
                  <a:pt x="18639" y="14242"/>
                  <a:pt x="18601" y="14154"/>
                  <a:pt x="18625" y="14016"/>
                </a:cubicBezTo>
                <a:cubicBezTo>
                  <a:pt x="18632" y="13977"/>
                  <a:pt x="18639" y="13951"/>
                  <a:pt x="18647" y="13923"/>
                </a:cubicBezTo>
                <a:cubicBezTo>
                  <a:pt x="18594" y="13868"/>
                  <a:pt x="18543" y="13788"/>
                  <a:pt x="18505" y="13696"/>
                </a:cubicBezTo>
                <a:cubicBezTo>
                  <a:pt x="18497" y="13678"/>
                  <a:pt x="18488" y="13666"/>
                  <a:pt x="18479" y="13649"/>
                </a:cubicBezTo>
                <a:cubicBezTo>
                  <a:pt x="18479" y="13649"/>
                  <a:pt x="18480" y="13648"/>
                  <a:pt x="18479" y="13648"/>
                </a:cubicBezTo>
                <a:cubicBezTo>
                  <a:pt x="18429" y="13560"/>
                  <a:pt x="18311" y="13461"/>
                  <a:pt x="18185" y="13372"/>
                </a:cubicBezTo>
                <a:cubicBezTo>
                  <a:pt x="18145" y="13359"/>
                  <a:pt x="18103" y="13347"/>
                  <a:pt x="18055" y="13343"/>
                </a:cubicBezTo>
                <a:cubicBezTo>
                  <a:pt x="17981" y="13337"/>
                  <a:pt x="17915" y="13316"/>
                  <a:pt x="17857" y="13289"/>
                </a:cubicBezTo>
                <a:cubicBezTo>
                  <a:pt x="17538" y="13370"/>
                  <a:pt x="17419" y="13337"/>
                  <a:pt x="16770" y="12993"/>
                </a:cubicBezTo>
                <a:cubicBezTo>
                  <a:pt x="16364" y="12778"/>
                  <a:pt x="15621" y="12473"/>
                  <a:pt x="15117" y="12315"/>
                </a:cubicBezTo>
                <a:lnTo>
                  <a:pt x="14203" y="12028"/>
                </a:lnTo>
                <a:lnTo>
                  <a:pt x="14203" y="10934"/>
                </a:lnTo>
                <a:lnTo>
                  <a:pt x="14203" y="9839"/>
                </a:lnTo>
                <a:lnTo>
                  <a:pt x="14799" y="9660"/>
                </a:lnTo>
                <a:cubicBezTo>
                  <a:pt x="15656" y="9403"/>
                  <a:pt x="15925" y="9114"/>
                  <a:pt x="15910" y="8474"/>
                </a:cubicBezTo>
                <a:cubicBezTo>
                  <a:pt x="15896" y="7878"/>
                  <a:pt x="15589" y="7448"/>
                  <a:pt x="14759" y="6863"/>
                </a:cubicBezTo>
                <a:cubicBezTo>
                  <a:pt x="14250" y="6504"/>
                  <a:pt x="14247" y="6494"/>
                  <a:pt x="14235" y="5587"/>
                </a:cubicBezTo>
                <a:cubicBezTo>
                  <a:pt x="14216" y="4067"/>
                  <a:pt x="13627" y="3427"/>
                  <a:pt x="11868" y="3008"/>
                </a:cubicBezTo>
                <a:cubicBezTo>
                  <a:pt x="10647" y="2718"/>
                  <a:pt x="10477" y="2556"/>
                  <a:pt x="10447" y="1637"/>
                </a:cubicBezTo>
                <a:cubicBezTo>
                  <a:pt x="10432" y="1155"/>
                  <a:pt x="10494" y="819"/>
                  <a:pt x="10616" y="703"/>
                </a:cubicBezTo>
                <a:cubicBezTo>
                  <a:pt x="10893" y="442"/>
                  <a:pt x="10696" y="87"/>
                  <a:pt x="10237" y="20"/>
                </a:cubicBezTo>
                <a:cubicBezTo>
                  <a:pt x="10136" y="5"/>
                  <a:pt x="10038" y="-2"/>
                  <a:pt x="9946" y="0"/>
                </a:cubicBezTo>
                <a:close/>
              </a:path>
            </a:pathLst>
          </a:custGeom>
          <a:ln w="12700">
            <a:miter lim="400000"/>
          </a:ln>
        </p:spPr>
      </p:pic>
      <p:sp>
        <p:nvSpPr>
          <p:cNvPr id="122" name="Rectángulo"/>
          <p:cNvSpPr/>
          <p:nvPr/>
        </p:nvSpPr>
        <p:spPr>
          <a:xfrm>
            <a:off x="2201590" y="10137931"/>
            <a:ext cx="2114615" cy="524981"/>
          </a:xfrm>
          <a:prstGeom prst="rect">
            <a:avLst/>
          </a:prstGeom>
          <a:solidFill>
            <a:srgbClr val="000000"/>
          </a:solidFill>
          <a:ln w="12700">
            <a:miter lim="400000"/>
          </a:ln>
        </p:spPr>
        <p:txBody>
          <a:bodyPr lIns="50800" tIns="50800" rIns="50800" bIns="50800" anchor="ctr"/>
          <a:lstStyle/>
          <a:p>
            <a:pPr>
              <a:defRPr sz="5000"/>
            </a:pPr>
          </a:p>
        </p:txBody>
      </p:sp>
      <p:sp>
        <p:nvSpPr>
          <p:cNvPr id="123" name="My…"/>
          <p:cNvSpPr txBox="1"/>
          <p:nvPr/>
        </p:nvSpPr>
        <p:spPr>
          <a:xfrm>
            <a:off x="2052308" y="10524566"/>
            <a:ext cx="2311579"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latin typeface="American Typewriter"/>
                <a:ea typeface="American Typewriter"/>
                <a:cs typeface="American Typewriter"/>
                <a:sym typeface="American Typewriter"/>
              </a:defRPr>
            </a:pPr>
            <a:r>
              <a:t>My</a:t>
            </a:r>
          </a:p>
          <a:p>
            <a:pPr>
              <a:defRPr sz="3300">
                <a:latin typeface="American Typewriter"/>
                <a:ea typeface="American Typewriter"/>
                <a:cs typeface="American Typewriter"/>
                <a:sym typeface="American Typewriter"/>
              </a:defRPr>
            </a:pPr>
            <a:r>
              <a:t>Theorems</a:t>
            </a:r>
          </a:p>
        </p:txBody>
      </p:sp>
      <p:pic>
        <p:nvPicPr>
          <p:cNvPr id="124"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pic>
        <p:nvPicPr>
          <p:cNvPr id="125" name="ESTALMATNACIONALIMAGOTIPOfondotransparente.png" descr="ESTALMATNACIONALIMAGOTIPOfondotransparente.png"/>
          <p:cNvPicPr>
            <a:picLocks noChangeAspect="1"/>
          </p:cNvPicPr>
          <p:nvPr/>
        </p:nvPicPr>
        <p:blipFill>
          <a:blip r:embed="rId4">
            <a:extLst/>
          </a:blip>
          <a:stretch>
            <a:fillRect/>
          </a:stretch>
        </p:blipFill>
        <p:spPr>
          <a:xfrm>
            <a:off x="9307257" y="8506044"/>
            <a:ext cx="8247282" cy="1698941"/>
          </a:xfrm>
          <a:prstGeom prst="rect">
            <a:avLst/>
          </a:prstGeom>
          <a:ln w="12700">
            <a:miter lim="400000"/>
          </a:ln>
        </p:spPr>
      </p:pic>
      <p:sp>
        <p:nvSpPr>
          <p:cNvPr id="126" name="Rectángulo redondeado"/>
          <p:cNvSpPr/>
          <p:nvPr/>
        </p:nvSpPr>
        <p:spPr>
          <a:xfrm>
            <a:off x="19802385" y="534727"/>
            <a:ext cx="3684989" cy="691829"/>
          </a:xfrm>
          <a:prstGeom prst="roundRect">
            <a:avLst>
              <a:gd name="adj" fmla="val 27536"/>
            </a:avLst>
          </a:prstGeom>
          <a:solidFill>
            <a:srgbClr val="FFFFFF"/>
          </a:solidFill>
          <a:ln w="12700">
            <a:miter lim="400000"/>
          </a:ln>
        </p:spPr>
        <p:txBody>
          <a:bodyPr lIns="50800" tIns="50800" rIns="50800" bIns="50800" anchor="ctr"/>
          <a:lstStyle/>
          <a:p>
            <a:pPr>
              <a:defRPr sz="5000"/>
            </a:pPr>
          </a:p>
        </p:txBody>
      </p:sp>
      <p:sp>
        <p:nvSpPr>
          <p:cNvPr id="127" name="Rectángulo redondeado"/>
          <p:cNvSpPr/>
          <p:nvPr/>
        </p:nvSpPr>
        <p:spPr>
          <a:xfrm>
            <a:off x="19548385" y="3638856"/>
            <a:ext cx="4192989" cy="524981"/>
          </a:xfrm>
          <a:prstGeom prst="roundRect">
            <a:avLst>
              <a:gd name="adj" fmla="val 36287"/>
            </a:avLst>
          </a:prstGeom>
          <a:solidFill>
            <a:srgbClr val="FFFFFF"/>
          </a:solidFill>
          <a:ln w="12700">
            <a:miter lim="400000"/>
          </a:ln>
        </p:spPr>
        <p:txBody>
          <a:bodyPr lIns="50800" tIns="50800" rIns="50800" bIns="50800" anchor="ctr"/>
          <a:lstStyle/>
          <a:p>
            <a:pPr>
              <a:defRPr sz="5000"/>
            </a:pPr>
          </a:p>
        </p:txBody>
      </p:sp>
      <p:pic>
        <p:nvPicPr>
          <p:cNvPr id="128" name="logoestalmatmadriddefinitivoaltacalidad.png" descr="logoestalmatmadriddefinitivoaltacalidad.png"/>
          <p:cNvPicPr>
            <a:picLocks noChangeAspect="1"/>
          </p:cNvPicPr>
          <p:nvPr/>
        </p:nvPicPr>
        <p:blipFill>
          <a:blip r:embed="rId5">
            <a:extLst/>
          </a:blip>
          <a:stretch>
            <a:fillRect/>
          </a:stretch>
        </p:blipFill>
        <p:spPr>
          <a:xfrm>
            <a:off x="19543914" y="621730"/>
            <a:ext cx="4201971" cy="3466627"/>
          </a:xfrm>
          <a:prstGeom prst="rect">
            <a:avLst/>
          </a:prstGeom>
          <a:ln w="12700">
            <a:miter lim="400000"/>
          </a:ln>
        </p:spPr>
      </p:pic>
      <p:pic>
        <p:nvPicPr>
          <p:cNvPr id="129" name="Imagen" descr="Imagen"/>
          <p:cNvPicPr>
            <a:picLocks noChangeAspect="1"/>
          </p:cNvPicPr>
          <p:nvPr/>
        </p:nvPicPr>
        <p:blipFill>
          <a:blip r:embed="rId6">
            <a:extLst/>
          </a:blip>
          <a:stretch>
            <a:fillRect/>
          </a:stretch>
        </p:blipFill>
        <p:spPr>
          <a:xfrm>
            <a:off x="577544" y="913593"/>
            <a:ext cx="4686301" cy="28829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Futurama1.mov" descr="Futurama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1" cy="1371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6136" fill="hold"/>
                                        <p:tgtEl>
                                          <p:spTgt spid="1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9"/>
                </p:tgtEl>
              </p:cMediaNode>
            </p:video>
            <p:seq concurrent="1" prevAc="none" nextAc="seek">
              <p:cTn id="8" evtFilter="cancelBubble" nodeType="interactiveSeq" restart="whenNotActive" fill="hold">
                <p:stCondLst>
                  <p:cond delay="0" evt="onClick">
                    <p:tgtEl>
                      <p:spTgt spid="19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9"/>
                                        </p:tgtEl>
                                      </p:cBhvr>
                                    </p:cmd>
                                  </p:childTnLst>
                                </p:cTn>
                              </p:par>
                            </p:childTnLst>
                          </p:cTn>
                        </p:par>
                      </p:childTnLst>
                    </p:cTn>
                  </p:par>
                </p:childTnLst>
              </p:cTn>
              <p:nextCondLst>
                <p:cond delay="0" evt="onClick">
                  <p:tgtEl>
                    <p:spTgt spid="19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egunda parte: El vídeo"/>
          <p:cNvSpPr txBox="1"/>
          <p:nvPr>
            <p:ph type="title"/>
          </p:nvPr>
        </p:nvSpPr>
        <p:spPr>
          <a:xfrm>
            <a:off x="1473200" y="415728"/>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vídeo</a:t>
            </a:r>
          </a:p>
        </p:txBody>
      </p:sp>
      <p:sp>
        <p:nvSpPr>
          <p:cNvPr id="202" name="Escribe lo que acaba de ocurrir en el lenguaje de las permutaciones.…"/>
          <p:cNvSpPr txBox="1"/>
          <p:nvPr>
            <p:ph type="body" sz="half" idx="1"/>
          </p:nvPr>
        </p:nvSpPr>
        <p:spPr>
          <a:xfrm>
            <a:off x="1448544" y="9344904"/>
            <a:ext cx="21813882" cy="3618783"/>
          </a:xfrm>
          <a:prstGeom prst="rect">
            <a:avLst/>
          </a:prstGeom>
        </p:spPr>
        <p:txBody>
          <a:bodyPr anchor="t"/>
          <a:lstStyle/>
          <a:p>
            <a:pPr marL="0" indent="0" defTabSz="660400">
              <a:spcBef>
                <a:spcPts val="4000"/>
              </a:spcBef>
              <a:buSzTx/>
              <a:buNone/>
              <a:defRPr sz="4000">
                <a:effectLst>
                  <a:outerShdw sx="100000" sy="100000" kx="0" ky="0" algn="b" rotWithShape="0" blurRad="40640" dist="30480" dir="5400000">
                    <a:srgbClr val="000000"/>
                  </a:outerShdw>
                </a:effectLst>
              </a:defRPr>
            </a:pPr>
          </a:p>
          <a:p>
            <a:pPr marL="0" indent="0" defTabSz="660400">
              <a:spcBef>
                <a:spcPts val="4000"/>
              </a:spcBef>
              <a:buSzTx/>
              <a:buNone/>
              <a:defRPr sz="4000">
                <a:effectLst>
                  <a:outerShdw sx="100000" sy="100000" kx="0" ky="0" algn="b" rotWithShape="0" blurRad="40640" dist="30480" dir="5400000">
                    <a:srgbClr val="000000"/>
                  </a:outerShdw>
                </a:effectLst>
              </a:defRPr>
            </a:pPr>
            <a:r>
              <a:t>Escribe lo que acaba de ocurrir en el lenguaje de las permutaciones. </a:t>
            </a:r>
          </a:p>
          <a:p>
            <a:pPr marL="0" indent="0" defTabSz="660400">
              <a:spcBef>
                <a:spcPts val="4000"/>
              </a:spcBef>
              <a:buSzTx/>
              <a:buNone/>
              <a:defRPr sz="4000">
                <a:effectLst>
                  <a:outerShdw sx="100000" sy="100000" kx="0" ky="0" algn="b" rotWithShape="0" blurRad="40640" dist="30480" dir="5400000">
                    <a:srgbClr val="000000"/>
                  </a:outerShdw>
                </a:effectLst>
              </a:defRPr>
            </a:pPr>
            <a:r>
              <a:t>¿Pueden recuperar Amy y el Profesor su cuerpo original? ¿qué operación necesitan hacer en lenguaje matemático? ¿cuál sería? </a:t>
            </a:r>
          </a:p>
        </p:txBody>
      </p:sp>
      <p:pic>
        <p:nvPicPr>
          <p:cNvPr id="203"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pic>
        <p:nvPicPr>
          <p:cNvPr id="204" name="Imagen" descr="Imagen"/>
          <p:cNvPicPr>
            <a:picLocks noChangeAspect="1"/>
          </p:cNvPicPr>
          <p:nvPr/>
        </p:nvPicPr>
        <p:blipFill>
          <a:blip r:embed="rId4">
            <a:extLst/>
          </a:blip>
          <a:stretch>
            <a:fillRect/>
          </a:stretch>
        </p:blipFill>
        <p:spPr>
          <a:xfrm>
            <a:off x="4964665" y="2097580"/>
            <a:ext cx="14454670" cy="8153401"/>
          </a:xfrm>
          <a:prstGeom prst="rect">
            <a:avLst/>
          </a:prstGeom>
          <a:ln w="12700">
            <a:miter lim="400000"/>
          </a:ln>
        </p:spPr>
      </p:pic>
      <p:pic>
        <p:nvPicPr>
          <p:cNvPr id="205" name="Imagen" descr="Imagen"/>
          <p:cNvPicPr>
            <a:picLocks noChangeAspect="1"/>
          </p:cNvPicPr>
          <p:nvPr/>
        </p:nvPicPr>
        <p:blipFill>
          <a:blip r:embed="rId5">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pic>
        <p:nvPicPr>
          <p:cNvPr id="210" name="Imagen" descr="Imagen"/>
          <p:cNvPicPr>
            <a:picLocks noChangeAspect="1"/>
          </p:cNvPicPr>
          <p:nvPr/>
        </p:nvPicPr>
        <p:blipFill>
          <a:blip r:embed="rId4">
            <a:extLst/>
          </a:blip>
          <a:stretch>
            <a:fillRect/>
          </a:stretch>
        </p:blipFill>
        <p:spPr>
          <a:xfrm>
            <a:off x="4153109" y="1709173"/>
            <a:ext cx="16077782" cy="9064894"/>
          </a:xfrm>
          <a:prstGeom prst="rect">
            <a:avLst/>
          </a:prstGeom>
          <a:ln w="12700">
            <a:miter lim="400000"/>
          </a:ln>
        </p:spPr>
      </p:pic>
      <p:sp>
        <p:nvSpPr>
          <p:cNvPr id="211" name="Segunda parte: El vídeo"/>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vídeo</a:t>
            </a:r>
          </a:p>
        </p:txBody>
      </p:sp>
      <p:sp>
        <p:nvSpPr>
          <p:cNvPr id="212" name="-1"/>
          <p:cNvSpPr txBox="1"/>
          <p:nvPr/>
        </p:nvSpPr>
        <p:spPr>
          <a:xfrm>
            <a:off x="5090412" y="11790136"/>
            <a:ext cx="478867"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100"/>
              </a:spcBef>
              <a:defRPr sz="3100"/>
            </a:lvl1pPr>
          </a:lstStyle>
          <a:p>
            <a:pPr/>
            <a:r>
              <a:t>-1</a:t>
            </a:r>
          </a:p>
        </p:txBody>
      </p:sp>
      <p:sp>
        <p:nvSpPr>
          <p:cNvPr id="213" name="¿Qué pasa si le piden ayuda a Bender? ¿pueden recuperar los tres su cuerpo original? Es decir, se puede calcular (1 2)   en {1, 2, 3} con las restricciones de la máquina."/>
          <p:cNvSpPr txBox="1"/>
          <p:nvPr>
            <p:ph type="body" sz="half" idx="1"/>
          </p:nvPr>
        </p:nvSpPr>
        <p:spPr>
          <a:xfrm>
            <a:off x="608486" y="9981220"/>
            <a:ext cx="23167028" cy="3757950"/>
          </a:xfrm>
          <a:prstGeom prst="rect">
            <a:avLst/>
          </a:prstGeom>
        </p:spPr>
        <p:txBody>
          <a:bodyPr anchor="t"/>
          <a:lstStyle/>
          <a:p>
            <a:pPr marL="0" indent="0">
              <a:buSzTx/>
              <a:buNone/>
              <a:defRPr sz="4200"/>
            </a:pPr>
          </a:p>
          <a:p>
            <a:pPr marL="0" indent="0">
              <a:buSzTx/>
              <a:buNone/>
              <a:defRPr sz="4200"/>
            </a:pPr>
            <a:r>
              <a:t>¿Qué pasa si le piden ayuda a Bender? ¿pueden recuperar los tres su cuerpo original? Es decir, se puede calcular (1 2)   en {1, 2, 3} con las restricciones de la máquina.</a:t>
            </a:r>
            <a:br/>
          </a:p>
        </p:txBody>
      </p:sp>
      <p:pic>
        <p:nvPicPr>
          <p:cNvPr id="214" name="Imagen" descr="Imagen"/>
          <p:cNvPicPr>
            <a:picLocks noChangeAspect="1"/>
          </p:cNvPicPr>
          <p:nvPr/>
        </p:nvPicPr>
        <p:blipFill>
          <a:blip r:embed="rId5">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Futurama2Trescuerpos.mp4" descr="Futurama2Trescuerpo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030" y="-32072"/>
            <a:ext cx="24498032" cy="1378014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3544" fill="hold"/>
                                        <p:tgtEl>
                                          <p:spTgt spid="2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8"/>
                </p:tgtEl>
              </p:cMediaNode>
            </p:video>
            <p:seq concurrent="1" prevAc="none" nextAc="seek">
              <p:cTn id="8" evtFilter="cancelBubble" nodeType="interactiveSeq" restart="whenNotActive" fill="hold">
                <p:stCondLst>
                  <p:cond delay="0" evt="onClick">
                    <p:tgtEl>
                      <p:spTgt spid="21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8"/>
                                        </p:tgtEl>
                                      </p:cBhvr>
                                    </p:cmd>
                                  </p:childTnLst>
                                </p:cTn>
                              </p:par>
                            </p:childTnLst>
                          </p:cTn>
                        </p:par>
                      </p:childTnLst>
                    </p:cTn>
                  </p:par>
                </p:childTnLst>
              </p:cTn>
              <p:nextCondLst>
                <p:cond delay="0" evt="onClick">
                  <p:tgtEl>
                    <p:spTgt spid="2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Y si entra ahora Leela? ¿podrán recuperar su cuerpo original los cuatro? Es decir, en {1, 2, 3, 4}, ¿existen las inversas de las permutaciones calculadas arriba?"/>
          <p:cNvSpPr txBox="1"/>
          <p:nvPr>
            <p:ph type="body" sz="half" idx="1"/>
          </p:nvPr>
        </p:nvSpPr>
        <p:spPr>
          <a:xfrm>
            <a:off x="655003" y="9759324"/>
            <a:ext cx="23167029" cy="3757949"/>
          </a:xfrm>
          <a:prstGeom prst="rect">
            <a:avLst/>
          </a:prstGeom>
        </p:spPr>
        <p:txBody>
          <a:bodyPr anchor="t"/>
          <a:lstStyle/>
          <a:p>
            <a:pPr marL="0" indent="0">
              <a:buSzTx/>
              <a:buNone/>
              <a:defRPr sz="4200"/>
            </a:pPr>
          </a:p>
          <a:p>
            <a:pPr marL="0" indent="0">
              <a:buSzTx/>
              <a:buNone/>
              <a:defRPr sz="4200"/>
            </a:pPr>
            <a:r>
              <a:t>¿Y si entra ahora Leela? ¿podrán recuperar su cuerpo original los cuatro? Es decir, en {1, 2, 3, 4}, ¿existen las inversas de las permutaciones calculadas arriba? </a:t>
            </a:r>
          </a:p>
        </p:txBody>
      </p:sp>
      <p:pic>
        <p:nvPicPr>
          <p:cNvPr id="221"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pic>
        <p:nvPicPr>
          <p:cNvPr id="222" name="Imagen" descr="Imagen"/>
          <p:cNvPicPr>
            <a:picLocks noChangeAspect="1"/>
          </p:cNvPicPr>
          <p:nvPr/>
        </p:nvPicPr>
        <p:blipFill>
          <a:blip r:embed="rId4">
            <a:extLst/>
          </a:blip>
          <a:stretch>
            <a:fillRect/>
          </a:stretch>
        </p:blipFill>
        <p:spPr>
          <a:xfrm>
            <a:off x="4153109" y="1709173"/>
            <a:ext cx="16077782" cy="9064894"/>
          </a:xfrm>
          <a:prstGeom prst="rect">
            <a:avLst/>
          </a:prstGeom>
          <a:ln w="12700">
            <a:miter lim="400000"/>
          </a:ln>
        </p:spPr>
      </p:pic>
      <p:sp>
        <p:nvSpPr>
          <p:cNvPr id="223" name="Segunda parte: El vídeo"/>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vídeo</a:t>
            </a:r>
          </a:p>
        </p:txBody>
      </p:sp>
      <p:pic>
        <p:nvPicPr>
          <p:cNvPr id="224" name="Imagen" descr="Imagen"/>
          <p:cNvPicPr>
            <a:picLocks noChangeAspect="1"/>
          </p:cNvPicPr>
          <p:nvPr/>
        </p:nvPicPr>
        <p:blipFill>
          <a:blip r:embed="rId5">
            <a:extLst/>
          </a:blip>
          <a:srcRect l="0" t="0" r="0" b="18976"/>
          <a:stretch>
            <a:fillRect/>
          </a:stretch>
        </p:blipFill>
        <p:spPr>
          <a:xfrm flipH="1">
            <a:off x="17385903" y="3645855"/>
            <a:ext cx="4241832" cy="7123091"/>
          </a:xfrm>
          <a:prstGeom prst="rect">
            <a:avLst/>
          </a:prstGeom>
          <a:ln w="12700">
            <a:miter lim="400000"/>
          </a:ln>
        </p:spPr>
      </p:pic>
      <p:pic>
        <p:nvPicPr>
          <p:cNvPr id="225" name="Imagen" descr="Imagen"/>
          <p:cNvPicPr>
            <a:picLocks noChangeAspect="1"/>
          </p:cNvPicPr>
          <p:nvPr/>
        </p:nvPicPr>
        <p:blipFill>
          <a:blip r:embed="rId6">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7" grpId="1" fill="hold">
                                  <p:stCondLst>
                                    <p:cond delay="0"/>
                                  </p:stCondLst>
                                  <p:iterate type="el" backwards="0">
                                    <p:tmAbs val="0"/>
                                  </p:iterate>
                                  <p:childTnLst>
                                    <p:set>
                                      <p:cBhvr>
                                        <p:cTn id="6" fill="hold"/>
                                        <p:tgtEl>
                                          <p:spTgt spid="224"/>
                                        </p:tgtEl>
                                        <p:attrNameLst>
                                          <p:attrName>style.visibility</p:attrName>
                                        </p:attrNameLst>
                                      </p:cBhvr>
                                      <p:to>
                                        <p:strVal val="visible"/>
                                      </p:to>
                                    </p:set>
                                    <p:anim calcmode="lin" valueType="num">
                                      <p:cBhvr>
                                        <p:cTn id="7" dur="2000" fill="hold"/>
                                        <p:tgtEl>
                                          <p:spTgt spid="224"/>
                                        </p:tgtEl>
                                        <p:attrNameLst>
                                          <p:attrName>ppt_x</p:attrName>
                                        </p:attrNameLst>
                                      </p:cBhvr>
                                      <p:tavLst>
                                        <p:tav tm="0">
                                          <p:val>
                                            <p:strVal val="1+#ppt_w/2"/>
                                          </p:val>
                                        </p:tav>
                                        <p:tav tm="100000">
                                          <p:val>
                                            <p:strVal val="#ppt_x"/>
                                          </p:val>
                                        </p:tav>
                                      </p:tavLst>
                                    </p:anim>
                                    <p:anim calcmode="lin" valueType="num">
                                      <p:cBhvr>
                                        <p:cTn id="8" dur="2000" fill="hold"/>
                                        <p:tgtEl>
                                          <p:spTgt spid="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Pregunta: Si en la máquina entran 4 o más personas, ¿existe una manera para que cada uno recupere su cuerpo original?"/>
          <p:cNvSpPr txBox="1"/>
          <p:nvPr>
            <p:ph type="body" sz="quarter" idx="1"/>
          </p:nvPr>
        </p:nvSpPr>
        <p:spPr>
          <a:xfrm>
            <a:off x="608486" y="12019924"/>
            <a:ext cx="23167028" cy="1488224"/>
          </a:xfrm>
          <a:prstGeom prst="rect">
            <a:avLst/>
          </a:prstGeom>
        </p:spPr>
        <p:txBody>
          <a:bodyPr anchor="t"/>
          <a:lstStyle/>
          <a:p>
            <a:pPr marL="0" indent="0">
              <a:buSzTx/>
              <a:buNone/>
              <a:defRPr i="1" sz="4200">
                <a:latin typeface="Helvetica Neue"/>
                <a:ea typeface="Helvetica Neue"/>
                <a:cs typeface="Helvetica Neue"/>
                <a:sym typeface="Helvetica Neue"/>
              </a:defRPr>
            </a:pPr>
            <a:r>
              <a:rPr b="1" i="0"/>
              <a:t>Pregunta:</a:t>
            </a:r>
            <a:r>
              <a:t> Si en la máquina entran 4 o más personas, ¿existe una manera para que cada uno recupere su cuerpo original?</a:t>
            </a:r>
          </a:p>
        </p:txBody>
      </p:sp>
      <p:pic>
        <p:nvPicPr>
          <p:cNvPr id="230"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sp>
        <p:nvSpPr>
          <p:cNvPr id="231" name="Segunda parte: El vídeo"/>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vídeo</a:t>
            </a:r>
          </a:p>
        </p:txBody>
      </p:sp>
      <p:pic>
        <p:nvPicPr>
          <p:cNvPr id="232" name="Imagen" descr="Imagen"/>
          <p:cNvPicPr>
            <a:picLocks noChangeAspect="1"/>
          </p:cNvPicPr>
          <p:nvPr/>
        </p:nvPicPr>
        <p:blipFill>
          <a:blip r:embed="rId4">
            <a:extLst/>
          </a:blip>
          <a:stretch>
            <a:fillRect/>
          </a:stretch>
        </p:blipFill>
        <p:spPr>
          <a:xfrm>
            <a:off x="3181350" y="1803400"/>
            <a:ext cx="18021300" cy="10109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237" name="Segunda parte: El juego"/>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juego</a:t>
            </a:r>
          </a:p>
        </p:txBody>
      </p:sp>
      <p:pic>
        <p:nvPicPr>
          <p:cNvPr id="238" name="cerebrito.png" descr="cerebrito.png"/>
          <p:cNvPicPr>
            <a:picLocks noChangeAspect="1"/>
          </p:cNvPicPr>
          <p:nvPr/>
        </p:nvPicPr>
        <p:blipFill>
          <a:blip r:embed="rId4">
            <a:extLst/>
          </a:blip>
          <a:srcRect l="9468" t="12930" r="2348" b="3167"/>
          <a:stretch>
            <a:fillRect/>
          </a:stretch>
        </p:blipFill>
        <p:spPr>
          <a:xfrm>
            <a:off x="2428761" y="9557633"/>
            <a:ext cx="3468800" cy="4031699"/>
          </a:xfrm>
          <a:prstGeom prst="rect">
            <a:avLst/>
          </a:prstGeom>
          <a:ln w="12700">
            <a:miter lim="400000"/>
          </a:ln>
        </p:spPr>
      </p:pic>
      <p:pic>
        <p:nvPicPr>
          <p:cNvPr id="239" name="Imagen" descr="Imagen"/>
          <p:cNvPicPr>
            <a:picLocks noChangeAspect="1"/>
          </p:cNvPicPr>
          <p:nvPr/>
        </p:nvPicPr>
        <p:blipFill>
          <a:blip r:embed="rId5">
            <a:extLst/>
          </a:blip>
          <a:stretch>
            <a:fillRect/>
          </a:stretch>
        </p:blipFill>
        <p:spPr>
          <a:xfrm>
            <a:off x="2634456" y="2260113"/>
            <a:ext cx="3057298" cy="6912999"/>
          </a:xfrm>
          <a:prstGeom prst="rect">
            <a:avLst/>
          </a:prstGeom>
          <a:ln w="12700">
            <a:miter lim="400000"/>
          </a:ln>
        </p:spPr>
      </p:pic>
      <p:sp>
        <p:nvSpPr>
          <p:cNvPr id="240" name="1"/>
          <p:cNvSpPr txBox="1"/>
          <p:nvPr/>
        </p:nvSpPr>
        <p:spPr>
          <a:xfrm>
            <a:off x="3655224"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241" name="1"/>
          <p:cNvSpPr txBox="1"/>
          <p:nvPr/>
        </p:nvSpPr>
        <p:spPr>
          <a:xfrm>
            <a:off x="3858813"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pic>
        <p:nvPicPr>
          <p:cNvPr id="242" name="cerebrito.png" descr="cerebrito.png"/>
          <p:cNvPicPr>
            <a:picLocks noChangeAspect="1"/>
          </p:cNvPicPr>
          <p:nvPr/>
        </p:nvPicPr>
        <p:blipFill>
          <a:blip r:embed="rId4">
            <a:extLst/>
          </a:blip>
          <a:srcRect l="9468" t="12930" r="2348" b="3167"/>
          <a:stretch>
            <a:fillRect/>
          </a:stretch>
        </p:blipFill>
        <p:spPr>
          <a:xfrm>
            <a:off x="6340361" y="9557633"/>
            <a:ext cx="3468800" cy="4031699"/>
          </a:xfrm>
          <a:prstGeom prst="rect">
            <a:avLst/>
          </a:prstGeom>
          <a:ln w="12700">
            <a:miter lim="400000"/>
          </a:ln>
        </p:spPr>
      </p:pic>
      <p:pic>
        <p:nvPicPr>
          <p:cNvPr id="243" name="Imagen" descr="Imagen"/>
          <p:cNvPicPr>
            <a:picLocks noChangeAspect="1"/>
          </p:cNvPicPr>
          <p:nvPr/>
        </p:nvPicPr>
        <p:blipFill>
          <a:blip r:embed="rId5">
            <a:extLst/>
          </a:blip>
          <a:stretch>
            <a:fillRect/>
          </a:stretch>
        </p:blipFill>
        <p:spPr>
          <a:xfrm>
            <a:off x="6546056" y="2260113"/>
            <a:ext cx="3057298" cy="6912999"/>
          </a:xfrm>
          <a:prstGeom prst="rect">
            <a:avLst/>
          </a:prstGeom>
          <a:ln w="12700">
            <a:miter lim="400000"/>
          </a:ln>
        </p:spPr>
      </p:pic>
      <p:sp>
        <p:nvSpPr>
          <p:cNvPr id="244" name="2"/>
          <p:cNvSpPr txBox="1"/>
          <p:nvPr/>
        </p:nvSpPr>
        <p:spPr>
          <a:xfrm>
            <a:off x="7566824"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245" name="2"/>
          <p:cNvSpPr txBox="1"/>
          <p:nvPr/>
        </p:nvSpPr>
        <p:spPr>
          <a:xfrm>
            <a:off x="7770413"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246" name="cerebrito.png" descr="cerebrito.png"/>
          <p:cNvPicPr>
            <a:picLocks noChangeAspect="1"/>
          </p:cNvPicPr>
          <p:nvPr/>
        </p:nvPicPr>
        <p:blipFill>
          <a:blip r:embed="rId4">
            <a:extLst/>
          </a:blip>
          <a:srcRect l="9468" t="12930" r="2348" b="3167"/>
          <a:stretch>
            <a:fillRect/>
          </a:stretch>
        </p:blipFill>
        <p:spPr>
          <a:xfrm>
            <a:off x="10457655" y="9557633"/>
            <a:ext cx="3468801" cy="4031699"/>
          </a:xfrm>
          <a:prstGeom prst="rect">
            <a:avLst/>
          </a:prstGeom>
          <a:ln w="12700">
            <a:miter lim="400000"/>
          </a:ln>
        </p:spPr>
      </p:pic>
      <p:pic>
        <p:nvPicPr>
          <p:cNvPr id="247" name="Imagen" descr="Imagen"/>
          <p:cNvPicPr>
            <a:picLocks noChangeAspect="1"/>
          </p:cNvPicPr>
          <p:nvPr/>
        </p:nvPicPr>
        <p:blipFill>
          <a:blip r:embed="rId5">
            <a:extLst/>
          </a:blip>
          <a:stretch>
            <a:fillRect/>
          </a:stretch>
        </p:blipFill>
        <p:spPr>
          <a:xfrm>
            <a:off x="10663351" y="2260113"/>
            <a:ext cx="3057299" cy="6912999"/>
          </a:xfrm>
          <a:prstGeom prst="rect">
            <a:avLst/>
          </a:prstGeom>
          <a:ln w="12700">
            <a:miter lim="400000"/>
          </a:ln>
        </p:spPr>
      </p:pic>
      <p:sp>
        <p:nvSpPr>
          <p:cNvPr id="248" name="3"/>
          <p:cNvSpPr txBox="1"/>
          <p:nvPr/>
        </p:nvSpPr>
        <p:spPr>
          <a:xfrm>
            <a:off x="11684119"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249" name="3"/>
          <p:cNvSpPr txBox="1"/>
          <p:nvPr/>
        </p:nvSpPr>
        <p:spPr>
          <a:xfrm>
            <a:off x="11887707"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250" name="cerebrito.png" descr="cerebrito.png"/>
          <p:cNvPicPr>
            <a:picLocks noChangeAspect="1"/>
          </p:cNvPicPr>
          <p:nvPr/>
        </p:nvPicPr>
        <p:blipFill>
          <a:blip r:embed="rId4">
            <a:extLst/>
          </a:blip>
          <a:srcRect l="9468" t="12930" r="2348" b="3167"/>
          <a:stretch>
            <a:fillRect/>
          </a:stretch>
        </p:blipFill>
        <p:spPr>
          <a:xfrm>
            <a:off x="14406668" y="9557633"/>
            <a:ext cx="3468800" cy="4031699"/>
          </a:xfrm>
          <a:prstGeom prst="rect">
            <a:avLst/>
          </a:prstGeom>
          <a:ln w="12700">
            <a:miter lim="400000"/>
          </a:ln>
        </p:spPr>
      </p:pic>
      <p:pic>
        <p:nvPicPr>
          <p:cNvPr id="251" name="Imagen" descr="Imagen"/>
          <p:cNvPicPr>
            <a:picLocks noChangeAspect="1"/>
          </p:cNvPicPr>
          <p:nvPr/>
        </p:nvPicPr>
        <p:blipFill>
          <a:blip r:embed="rId5">
            <a:extLst/>
          </a:blip>
          <a:stretch>
            <a:fillRect/>
          </a:stretch>
        </p:blipFill>
        <p:spPr>
          <a:xfrm>
            <a:off x="14612363" y="2260113"/>
            <a:ext cx="3057299" cy="6912999"/>
          </a:xfrm>
          <a:prstGeom prst="rect">
            <a:avLst/>
          </a:prstGeom>
          <a:ln w="12700">
            <a:miter lim="400000"/>
          </a:ln>
        </p:spPr>
      </p:pic>
      <p:sp>
        <p:nvSpPr>
          <p:cNvPr id="252" name="4"/>
          <p:cNvSpPr txBox="1"/>
          <p:nvPr/>
        </p:nvSpPr>
        <p:spPr>
          <a:xfrm>
            <a:off x="15633130"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sp>
        <p:nvSpPr>
          <p:cNvPr id="253" name="4"/>
          <p:cNvSpPr txBox="1"/>
          <p:nvPr/>
        </p:nvSpPr>
        <p:spPr>
          <a:xfrm>
            <a:off x="15836719"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254" name="cerebrito.png" descr="cerebrito.png"/>
          <p:cNvPicPr>
            <a:picLocks noChangeAspect="1"/>
          </p:cNvPicPr>
          <p:nvPr/>
        </p:nvPicPr>
        <p:blipFill>
          <a:blip r:embed="rId4">
            <a:extLst/>
          </a:blip>
          <a:srcRect l="9468" t="12930" r="2348" b="3167"/>
          <a:stretch>
            <a:fillRect/>
          </a:stretch>
        </p:blipFill>
        <p:spPr>
          <a:xfrm>
            <a:off x="18486551" y="9557633"/>
            <a:ext cx="3468800" cy="4031699"/>
          </a:xfrm>
          <a:prstGeom prst="rect">
            <a:avLst/>
          </a:prstGeom>
          <a:ln w="12700">
            <a:miter lim="400000"/>
          </a:ln>
        </p:spPr>
      </p:pic>
      <p:pic>
        <p:nvPicPr>
          <p:cNvPr id="255" name="Imagen" descr="Imagen"/>
          <p:cNvPicPr>
            <a:picLocks noChangeAspect="1"/>
          </p:cNvPicPr>
          <p:nvPr/>
        </p:nvPicPr>
        <p:blipFill>
          <a:blip r:embed="rId5">
            <a:extLst/>
          </a:blip>
          <a:stretch>
            <a:fillRect/>
          </a:stretch>
        </p:blipFill>
        <p:spPr>
          <a:xfrm>
            <a:off x="18692246" y="2260113"/>
            <a:ext cx="3057299" cy="6912999"/>
          </a:xfrm>
          <a:prstGeom prst="rect">
            <a:avLst/>
          </a:prstGeom>
          <a:ln w="12700">
            <a:miter lim="400000"/>
          </a:ln>
        </p:spPr>
      </p:pic>
      <p:sp>
        <p:nvSpPr>
          <p:cNvPr id="256" name="5"/>
          <p:cNvSpPr txBox="1"/>
          <p:nvPr/>
        </p:nvSpPr>
        <p:spPr>
          <a:xfrm>
            <a:off x="19713013"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257" name="5"/>
          <p:cNvSpPr txBox="1"/>
          <p:nvPr/>
        </p:nvSpPr>
        <p:spPr>
          <a:xfrm>
            <a:off x="19916602"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262" name="Segunda parte: El juego"/>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juego</a:t>
            </a:r>
          </a:p>
        </p:txBody>
      </p:sp>
      <p:pic>
        <p:nvPicPr>
          <p:cNvPr id="263" name="cerebrito.png" descr="cerebrito.png"/>
          <p:cNvPicPr>
            <a:picLocks noChangeAspect="1"/>
          </p:cNvPicPr>
          <p:nvPr/>
        </p:nvPicPr>
        <p:blipFill>
          <a:blip r:embed="rId4">
            <a:extLst/>
          </a:blip>
          <a:srcRect l="9468" t="12930" r="2348" b="3167"/>
          <a:stretch>
            <a:fillRect/>
          </a:stretch>
        </p:blipFill>
        <p:spPr>
          <a:xfrm>
            <a:off x="2428761" y="9557633"/>
            <a:ext cx="3468800" cy="4031699"/>
          </a:xfrm>
          <a:prstGeom prst="rect">
            <a:avLst/>
          </a:prstGeom>
          <a:ln w="12700">
            <a:miter lim="400000"/>
          </a:ln>
        </p:spPr>
      </p:pic>
      <p:pic>
        <p:nvPicPr>
          <p:cNvPr id="264" name="Imagen" descr="Imagen"/>
          <p:cNvPicPr>
            <a:picLocks noChangeAspect="1"/>
          </p:cNvPicPr>
          <p:nvPr/>
        </p:nvPicPr>
        <p:blipFill>
          <a:blip r:embed="rId5">
            <a:extLst/>
          </a:blip>
          <a:stretch>
            <a:fillRect/>
          </a:stretch>
        </p:blipFill>
        <p:spPr>
          <a:xfrm>
            <a:off x="2634456" y="2260113"/>
            <a:ext cx="3057298" cy="6912999"/>
          </a:xfrm>
          <a:prstGeom prst="rect">
            <a:avLst/>
          </a:prstGeom>
          <a:ln w="12700">
            <a:miter lim="400000"/>
          </a:ln>
        </p:spPr>
      </p:pic>
      <p:sp>
        <p:nvSpPr>
          <p:cNvPr id="265" name="1"/>
          <p:cNvSpPr txBox="1"/>
          <p:nvPr/>
        </p:nvSpPr>
        <p:spPr>
          <a:xfrm>
            <a:off x="3655224"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266" name="3"/>
          <p:cNvSpPr txBox="1"/>
          <p:nvPr/>
        </p:nvSpPr>
        <p:spPr>
          <a:xfrm>
            <a:off x="3858813"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267" name="cerebrito.png" descr="cerebrito.png"/>
          <p:cNvPicPr>
            <a:picLocks noChangeAspect="1"/>
          </p:cNvPicPr>
          <p:nvPr/>
        </p:nvPicPr>
        <p:blipFill>
          <a:blip r:embed="rId4">
            <a:extLst/>
          </a:blip>
          <a:srcRect l="9468" t="12930" r="2348" b="3167"/>
          <a:stretch>
            <a:fillRect/>
          </a:stretch>
        </p:blipFill>
        <p:spPr>
          <a:xfrm>
            <a:off x="6340361" y="9557633"/>
            <a:ext cx="3468800" cy="4031699"/>
          </a:xfrm>
          <a:prstGeom prst="rect">
            <a:avLst/>
          </a:prstGeom>
          <a:ln w="12700">
            <a:miter lim="400000"/>
          </a:ln>
        </p:spPr>
      </p:pic>
      <p:pic>
        <p:nvPicPr>
          <p:cNvPr id="268" name="Imagen" descr="Imagen"/>
          <p:cNvPicPr>
            <a:picLocks noChangeAspect="1"/>
          </p:cNvPicPr>
          <p:nvPr/>
        </p:nvPicPr>
        <p:blipFill>
          <a:blip r:embed="rId5">
            <a:extLst/>
          </a:blip>
          <a:stretch>
            <a:fillRect/>
          </a:stretch>
        </p:blipFill>
        <p:spPr>
          <a:xfrm>
            <a:off x="6546056" y="2260113"/>
            <a:ext cx="3057298" cy="6912999"/>
          </a:xfrm>
          <a:prstGeom prst="rect">
            <a:avLst/>
          </a:prstGeom>
          <a:ln w="12700">
            <a:miter lim="400000"/>
          </a:ln>
        </p:spPr>
      </p:pic>
      <p:sp>
        <p:nvSpPr>
          <p:cNvPr id="269" name="2"/>
          <p:cNvSpPr txBox="1"/>
          <p:nvPr/>
        </p:nvSpPr>
        <p:spPr>
          <a:xfrm>
            <a:off x="7566824"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270" name="4"/>
          <p:cNvSpPr txBox="1"/>
          <p:nvPr/>
        </p:nvSpPr>
        <p:spPr>
          <a:xfrm>
            <a:off x="7770413"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271" name="cerebrito.png" descr="cerebrito.png"/>
          <p:cNvPicPr>
            <a:picLocks noChangeAspect="1"/>
          </p:cNvPicPr>
          <p:nvPr/>
        </p:nvPicPr>
        <p:blipFill>
          <a:blip r:embed="rId4">
            <a:extLst/>
          </a:blip>
          <a:srcRect l="9468" t="12930" r="2348" b="3167"/>
          <a:stretch>
            <a:fillRect/>
          </a:stretch>
        </p:blipFill>
        <p:spPr>
          <a:xfrm>
            <a:off x="10457655" y="9557633"/>
            <a:ext cx="3468801" cy="4031699"/>
          </a:xfrm>
          <a:prstGeom prst="rect">
            <a:avLst/>
          </a:prstGeom>
          <a:ln w="12700">
            <a:miter lim="400000"/>
          </a:ln>
        </p:spPr>
      </p:pic>
      <p:pic>
        <p:nvPicPr>
          <p:cNvPr id="272" name="Imagen" descr="Imagen"/>
          <p:cNvPicPr>
            <a:picLocks noChangeAspect="1"/>
          </p:cNvPicPr>
          <p:nvPr/>
        </p:nvPicPr>
        <p:blipFill>
          <a:blip r:embed="rId5">
            <a:extLst/>
          </a:blip>
          <a:stretch>
            <a:fillRect/>
          </a:stretch>
        </p:blipFill>
        <p:spPr>
          <a:xfrm>
            <a:off x="10663351" y="2260113"/>
            <a:ext cx="3057299" cy="6912999"/>
          </a:xfrm>
          <a:prstGeom prst="rect">
            <a:avLst/>
          </a:prstGeom>
          <a:ln w="12700">
            <a:miter lim="400000"/>
          </a:ln>
        </p:spPr>
      </p:pic>
      <p:sp>
        <p:nvSpPr>
          <p:cNvPr id="273" name="3"/>
          <p:cNvSpPr txBox="1"/>
          <p:nvPr/>
        </p:nvSpPr>
        <p:spPr>
          <a:xfrm>
            <a:off x="11684119"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274" name="5"/>
          <p:cNvSpPr txBox="1"/>
          <p:nvPr/>
        </p:nvSpPr>
        <p:spPr>
          <a:xfrm>
            <a:off x="11887707"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275" name="cerebrito.png" descr="cerebrito.png"/>
          <p:cNvPicPr>
            <a:picLocks noChangeAspect="1"/>
          </p:cNvPicPr>
          <p:nvPr/>
        </p:nvPicPr>
        <p:blipFill>
          <a:blip r:embed="rId4">
            <a:extLst/>
          </a:blip>
          <a:srcRect l="9468" t="12930" r="2348" b="3167"/>
          <a:stretch>
            <a:fillRect/>
          </a:stretch>
        </p:blipFill>
        <p:spPr>
          <a:xfrm>
            <a:off x="14406668" y="9557633"/>
            <a:ext cx="3468800" cy="4031699"/>
          </a:xfrm>
          <a:prstGeom prst="rect">
            <a:avLst/>
          </a:prstGeom>
          <a:ln w="12700">
            <a:miter lim="400000"/>
          </a:ln>
        </p:spPr>
      </p:pic>
      <p:pic>
        <p:nvPicPr>
          <p:cNvPr id="276" name="Imagen" descr="Imagen"/>
          <p:cNvPicPr>
            <a:picLocks noChangeAspect="1"/>
          </p:cNvPicPr>
          <p:nvPr/>
        </p:nvPicPr>
        <p:blipFill>
          <a:blip r:embed="rId5">
            <a:extLst/>
          </a:blip>
          <a:stretch>
            <a:fillRect/>
          </a:stretch>
        </p:blipFill>
        <p:spPr>
          <a:xfrm>
            <a:off x="14612363" y="2260113"/>
            <a:ext cx="3057299" cy="6912999"/>
          </a:xfrm>
          <a:prstGeom prst="rect">
            <a:avLst/>
          </a:prstGeom>
          <a:ln w="12700">
            <a:miter lim="400000"/>
          </a:ln>
        </p:spPr>
      </p:pic>
      <p:sp>
        <p:nvSpPr>
          <p:cNvPr id="277" name="4"/>
          <p:cNvSpPr txBox="1"/>
          <p:nvPr/>
        </p:nvSpPr>
        <p:spPr>
          <a:xfrm>
            <a:off x="15633130"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sp>
        <p:nvSpPr>
          <p:cNvPr id="278" name="1"/>
          <p:cNvSpPr txBox="1"/>
          <p:nvPr/>
        </p:nvSpPr>
        <p:spPr>
          <a:xfrm>
            <a:off x="15836719"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pic>
        <p:nvPicPr>
          <p:cNvPr id="279" name="cerebrito.png" descr="cerebrito.png"/>
          <p:cNvPicPr>
            <a:picLocks noChangeAspect="1"/>
          </p:cNvPicPr>
          <p:nvPr/>
        </p:nvPicPr>
        <p:blipFill>
          <a:blip r:embed="rId4">
            <a:extLst/>
          </a:blip>
          <a:srcRect l="9468" t="12930" r="2348" b="3167"/>
          <a:stretch>
            <a:fillRect/>
          </a:stretch>
        </p:blipFill>
        <p:spPr>
          <a:xfrm>
            <a:off x="18486551" y="9557633"/>
            <a:ext cx="3468800" cy="4031699"/>
          </a:xfrm>
          <a:prstGeom prst="rect">
            <a:avLst/>
          </a:prstGeom>
          <a:ln w="12700">
            <a:miter lim="400000"/>
          </a:ln>
        </p:spPr>
      </p:pic>
      <p:pic>
        <p:nvPicPr>
          <p:cNvPr id="280" name="Imagen" descr="Imagen"/>
          <p:cNvPicPr>
            <a:picLocks noChangeAspect="1"/>
          </p:cNvPicPr>
          <p:nvPr/>
        </p:nvPicPr>
        <p:blipFill>
          <a:blip r:embed="rId5">
            <a:extLst/>
          </a:blip>
          <a:stretch>
            <a:fillRect/>
          </a:stretch>
        </p:blipFill>
        <p:spPr>
          <a:xfrm>
            <a:off x="18692246" y="2260113"/>
            <a:ext cx="3057299" cy="6912999"/>
          </a:xfrm>
          <a:prstGeom prst="rect">
            <a:avLst/>
          </a:prstGeom>
          <a:ln w="12700">
            <a:miter lim="400000"/>
          </a:ln>
        </p:spPr>
      </p:pic>
      <p:sp>
        <p:nvSpPr>
          <p:cNvPr id="281" name="5"/>
          <p:cNvSpPr txBox="1"/>
          <p:nvPr/>
        </p:nvSpPr>
        <p:spPr>
          <a:xfrm>
            <a:off x="19713013" y="4949377"/>
            <a:ext cx="64389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282" name="2"/>
          <p:cNvSpPr txBox="1"/>
          <p:nvPr/>
        </p:nvSpPr>
        <p:spPr>
          <a:xfrm>
            <a:off x="19916602" y="9482355"/>
            <a:ext cx="60858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287" name="La solución: fichajes estrella"/>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fichajes estrella</a:t>
            </a:r>
          </a:p>
        </p:txBody>
      </p:sp>
      <p:pic>
        <p:nvPicPr>
          <p:cNvPr id="288"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289"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290" name="1"/>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291" name="3"/>
          <p:cNvSpPr txBox="1"/>
          <p:nvPr/>
        </p:nvSpPr>
        <p:spPr>
          <a:xfrm>
            <a:off x="602456" y="84586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292"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293"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294"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295"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296"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297"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298" name="3"/>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299" name="5"/>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300"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301"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302" name="4"/>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sp>
        <p:nvSpPr>
          <p:cNvPr id="303" name="1"/>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pic>
        <p:nvPicPr>
          <p:cNvPr id="304"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305"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306" name="5"/>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307" name="2"/>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308"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309"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310"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311" name="Imagen" descr="Imagen"/>
          <p:cNvPicPr>
            <a:picLocks noChangeAspect="1"/>
          </p:cNvPicPr>
          <p:nvPr/>
        </p:nvPicPr>
        <p:blipFill>
          <a:blip r:embed="rId8">
            <a:extLst/>
          </a:blip>
          <a:stretch>
            <a:fillRect/>
          </a:stretch>
        </p:blipFill>
        <p:spPr>
          <a:xfrm>
            <a:off x="18206172" y="8751659"/>
            <a:ext cx="596901" cy="696384"/>
          </a:xfrm>
          <a:prstGeom prst="rect">
            <a:avLst/>
          </a:prstGeom>
          <a:ln w="12700">
            <a:miter lim="400000"/>
          </a:ln>
        </p:spPr>
      </p:pic>
      <p:pic>
        <p:nvPicPr>
          <p:cNvPr id="312"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313" name="Imagen" descr="Imagen"/>
          <p:cNvPicPr>
            <a:picLocks noChangeAspect="1"/>
          </p:cNvPicPr>
          <p:nvPr/>
        </p:nvPicPr>
        <p:blipFill>
          <a:blip r:embed="rId9">
            <a:extLst/>
          </a:blip>
          <a:stretch>
            <a:fillRect/>
          </a:stretch>
        </p:blipFill>
        <p:spPr>
          <a:xfrm>
            <a:off x="21322244" y="8750601"/>
            <a:ext cx="879147" cy="698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fade" transition="in">
                                      <p:cBhvr>
                                        <p:cTn id="7" dur="1250"/>
                                        <p:tgtEl>
                                          <p:spTgt spid="309"/>
                                        </p:tgtEl>
                                      </p:cBhvr>
                                    </p:animEffect>
                                  </p:childTnLst>
                                </p:cTn>
                              </p:par>
                            </p:childTnLst>
                          </p:cTn>
                        </p:par>
                        <p:par>
                          <p:cTn id="8" fill="hold">
                            <p:stCondLst>
                              <p:cond delay="1250"/>
                            </p:stCondLst>
                            <p:childTnLst>
                              <p:par>
                                <p:cTn id="9" presetClass="entr" nodeType="afterEffect" presetID="10" grpId="2" fill="hold">
                                  <p:stCondLst>
                                    <p:cond delay="0"/>
                                  </p:stCondLst>
                                  <p:iterate type="el" backwards="0">
                                    <p:tmAbs val="0"/>
                                  </p:iterate>
                                  <p:childTnLst>
                                    <p:set>
                                      <p:cBhvr>
                                        <p:cTn id="10" fill="hold"/>
                                        <p:tgtEl>
                                          <p:spTgt spid="312"/>
                                        </p:tgtEl>
                                        <p:attrNameLst>
                                          <p:attrName>style.visibility</p:attrName>
                                        </p:attrNameLst>
                                      </p:cBhvr>
                                      <p:to>
                                        <p:strVal val="visible"/>
                                      </p:to>
                                    </p:set>
                                    <p:animEffect filter="fade" transition="in">
                                      <p:cBhvr>
                                        <p:cTn id="11" dur="1250"/>
                                        <p:tgtEl>
                                          <p:spTgt spid="312"/>
                                        </p:tgtEl>
                                      </p:cBhvr>
                                    </p:animEffect>
                                  </p:childTnLst>
                                </p:cTn>
                              </p:par>
                            </p:childTnLst>
                          </p:cTn>
                        </p:par>
                        <p:par>
                          <p:cTn id="12" fill="hold">
                            <p:stCondLst>
                              <p:cond delay="2500"/>
                            </p:stCondLst>
                            <p:childTnLst>
                              <p:par>
                                <p:cTn id="13" presetClass="entr" nodeType="afterEffect" presetID="10" grpId="3" fill="hold">
                                  <p:stCondLst>
                                    <p:cond delay="0"/>
                                  </p:stCondLst>
                                  <p:iterate type="el" backwards="0">
                                    <p:tmAbs val="0"/>
                                  </p:iterate>
                                  <p:childTnLst>
                                    <p:set>
                                      <p:cBhvr>
                                        <p:cTn id="14" fill="hold"/>
                                        <p:tgtEl>
                                          <p:spTgt spid="313"/>
                                        </p:tgtEl>
                                        <p:attrNameLst>
                                          <p:attrName>style.visibility</p:attrName>
                                        </p:attrNameLst>
                                      </p:cBhvr>
                                      <p:to>
                                        <p:strVal val="visible"/>
                                      </p:to>
                                    </p:set>
                                    <p:animEffect filter="fade" transition="in">
                                      <p:cBhvr>
                                        <p:cTn id="15" dur="1250"/>
                                        <p:tgtEl>
                                          <p:spTgt spid="313"/>
                                        </p:tgtEl>
                                      </p:cBhvr>
                                    </p:animEffect>
                                  </p:childTnLst>
                                </p:cTn>
                              </p:par>
                            </p:childTnLst>
                          </p:cTn>
                        </p:par>
                        <p:par>
                          <p:cTn id="16" fill="hold">
                            <p:stCondLst>
                              <p:cond delay="3750"/>
                            </p:stCondLst>
                            <p:childTnLst>
                              <p:par>
                                <p:cTn id="17" presetClass="entr" nodeType="afterEffect" presetID="10" grpId="4" fill="hold">
                                  <p:stCondLst>
                                    <p:cond delay="0"/>
                                  </p:stCondLst>
                                  <p:iterate type="el" backwards="0">
                                    <p:tmAbs val="0"/>
                                  </p:iterate>
                                  <p:childTnLst>
                                    <p:set>
                                      <p:cBhvr>
                                        <p:cTn id="18" fill="hold"/>
                                        <p:tgtEl>
                                          <p:spTgt spid="308"/>
                                        </p:tgtEl>
                                        <p:attrNameLst>
                                          <p:attrName>style.visibility</p:attrName>
                                        </p:attrNameLst>
                                      </p:cBhvr>
                                      <p:to>
                                        <p:strVal val="visible"/>
                                      </p:to>
                                    </p:set>
                                    <p:animEffect filter="fade" transition="in">
                                      <p:cBhvr>
                                        <p:cTn id="19" dur="1250"/>
                                        <p:tgtEl>
                                          <p:spTgt spid="308"/>
                                        </p:tgtEl>
                                      </p:cBhvr>
                                    </p:animEffect>
                                  </p:childTnLst>
                                </p:cTn>
                              </p:par>
                            </p:childTnLst>
                          </p:cTn>
                        </p:par>
                        <p:par>
                          <p:cTn id="20" fill="hold">
                            <p:stCondLst>
                              <p:cond delay="5000"/>
                            </p:stCondLst>
                            <p:childTnLst>
                              <p:par>
                                <p:cTn id="21" presetClass="entr" nodeType="afterEffect" presetID="10" grpId="5" fill="hold">
                                  <p:stCondLst>
                                    <p:cond delay="0"/>
                                  </p:stCondLst>
                                  <p:iterate type="el" backwards="0">
                                    <p:tmAbs val="0"/>
                                  </p:iterate>
                                  <p:childTnLst>
                                    <p:set>
                                      <p:cBhvr>
                                        <p:cTn id="22" fill="hold"/>
                                        <p:tgtEl>
                                          <p:spTgt spid="310"/>
                                        </p:tgtEl>
                                        <p:attrNameLst>
                                          <p:attrName>style.visibility</p:attrName>
                                        </p:attrNameLst>
                                      </p:cBhvr>
                                      <p:to>
                                        <p:strVal val="visible"/>
                                      </p:to>
                                    </p:set>
                                    <p:animEffect filter="fade" transition="in">
                                      <p:cBhvr>
                                        <p:cTn id="23" dur="1250"/>
                                        <p:tgtEl>
                                          <p:spTgt spid="310"/>
                                        </p:tgtEl>
                                      </p:cBhvr>
                                    </p:animEffect>
                                  </p:childTnLst>
                                </p:cTn>
                              </p:par>
                            </p:childTnLst>
                          </p:cTn>
                        </p:par>
                        <p:par>
                          <p:cTn id="24" fill="hold">
                            <p:stCondLst>
                              <p:cond delay="6250"/>
                            </p:stCondLst>
                            <p:childTnLst>
                              <p:par>
                                <p:cTn id="25" presetClass="entr" nodeType="afterEffect" presetID="10" grpId="6" fill="hold">
                                  <p:stCondLst>
                                    <p:cond delay="0"/>
                                  </p:stCondLst>
                                  <p:iterate type="el" backwards="0">
                                    <p:tmAbs val="0"/>
                                  </p:iterate>
                                  <p:childTnLst>
                                    <p:set>
                                      <p:cBhvr>
                                        <p:cTn id="26" fill="hold"/>
                                        <p:tgtEl>
                                          <p:spTgt spid="311"/>
                                        </p:tgtEl>
                                        <p:attrNameLst>
                                          <p:attrName>style.visibility</p:attrName>
                                        </p:attrNameLst>
                                      </p:cBhvr>
                                      <p:to>
                                        <p:strVal val="visible"/>
                                      </p:to>
                                    </p:set>
                                    <p:animEffect filter="fade" transition="in">
                                      <p:cBhvr>
                                        <p:cTn id="27" dur="125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3"/>
      <p:bldP build="whole" bldLvl="1" animBg="1" rev="0" advAuto="0" spid="309" grpId="1"/>
      <p:bldP build="whole" bldLvl="1" animBg="1" rev="0" advAuto="0" spid="308" grpId="4"/>
      <p:bldP build="whole" bldLvl="1" animBg="1" rev="0" advAuto="0" spid="312" grpId="2"/>
      <p:bldP build="whole" bldLvl="1" animBg="1" rev="0" advAuto="0" spid="310" grpId="5"/>
      <p:bldP build="whole" bldLvl="1" animBg="1" rev="0" advAuto="0" spid="311" grpId="6"/>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318" name="La solución: ordenamos"/>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ordenamos</a:t>
            </a:r>
          </a:p>
        </p:txBody>
      </p:sp>
      <p:pic>
        <p:nvPicPr>
          <p:cNvPr id="319"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320"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321"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sp>
        <p:nvSpPr>
          <p:cNvPr id="322" name="1"/>
          <p:cNvSpPr txBox="1"/>
          <p:nvPr/>
        </p:nvSpPr>
        <p:spPr>
          <a:xfrm>
            <a:off x="602456" y="84586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pic>
        <p:nvPicPr>
          <p:cNvPr id="323"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324"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325"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326"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327"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328"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329"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330"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331"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332"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333"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334" name="5"/>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335"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336"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337"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338" name="3"/>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339"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340"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341"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342" name="Imagen" descr="Imagen"/>
          <p:cNvPicPr>
            <a:picLocks noChangeAspect="1"/>
          </p:cNvPicPr>
          <p:nvPr/>
        </p:nvPicPr>
        <p:blipFill>
          <a:blip r:embed="rId8">
            <a:extLst/>
          </a:blip>
          <a:stretch>
            <a:fillRect/>
          </a:stretch>
        </p:blipFill>
        <p:spPr>
          <a:xfrm>
            <a:off x="18206172" y="8751659"/>
            <a:ext cx="596901" cy="696384"/>
          </a:xfrm>
          <a:prstGeom prst="rect">
            <a:avLst/>
          </a:prstGeom>
          <a:ln w="12700">
            <a:miter lim="400000"/>
          </a:ln>
        </p:spPr>
      </p:pic>
      <p:pic>
        <p:nvPicPr>
          <p:cNvPr id="343"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344" name="Imagen" descr="Imagen"/>
          <p:cNvPicPr>
            <a:picLocks noChangeAspect="1"/>
          </p:cNvPicPr>
          <p:nvPr/>
        </p:nvPicPr>
        <p:blipFill>
          <a:blip r:embed="rId9">
            <a:extLst/>
          </a:blip>
          <a:stretch>
            <a:fillRect/>
          </a:stretch>
        </p:blipFill>
        <p:spPr>
          <a:xfrm>
            <a:off x="21322244" y="8750601"/>
            <a:ext cx="879147" cy="698501"/>
          </a:xfrm>
          <a:prstGeom prst="rect">
            <a:avLst/>
          </a:prstGeom>
          <a:ln w="12700">
            <a:miter lim="400000"/>
          </a:ln>
        </p:spPr>
      </p:pic>
      <p:pic>
        <p:nvPicPr>
          <p:cNvPr id="345" name="Imagen" descr="Imagen"/>
          <p:cNvPicPr>
            <a:picLocks noChangeAspect="1"/>
          </p:cNvPicPr>
          <p:nvPr/>
        </p:nvPicPr>
        <p:blipFill>
          <a:blip r:embed="rId10">
            <a:extLst/>
          </a:blip>
          <a:stretch>
            <a:fillRect/>
          </a:stretch>
        </p:blipFill>
        <p:spPr>
          <a:xfrm>
            <a:off x="2464072" y="8459181"/>
            <a:ext cx="1213630" cy="1820444"/>
          </a:xfrm>
          <a:prstGeom prst="rect">
            <a:avLst/>
          </a:prstGeom>
          <a:ln w="12700">
            <a:miter lim="400000"/>
          </a:ln>
        </p:spPr>
      </p:pic>
      <p:pic>
        <p:nvPicPr>
          <p:cNvPr id="346" name="Imagen" descr="Imagen"/>
          <p:cNvPicPr>
            <a:picLocks noChangeAspect="1"/>
          </p:cNvPicPr>
          <p:nvPr/>
        </p:nvPicPr>
        <p:blipFill>
          <a:blip r:embed="rId10">
            <a:extLst/>
          </a:blip>
          <a:stretch>
            <a:fillRect/>
          </a:stretch>
        </p:blipFill>
        <p:spPr>
          <a:xfrm>
            <a:off x="5761260" y="8459181"/>
            <a:ext cx="1213630" cy="18204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4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2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0" presetID="1" grpId="6" fill="hold">
                                  <p:stCondLst>
                                    <p:cond delay="0"/>
                                  </p:stCondLst>
                                  <p:iterate type="el" backwards="0">
                                    <p:tmAbs val="0"/>
                                  </p:iterate>
                                  <p:childTnLst>
                                    <p:set>
                                      <p:cBhvr>
                                        <p:cTn id="23" fill="hold">
                                          <p:stCondLst>
                                            <p:cond delay="0"/>
                                          </p:stCondLst>
                                        </p:cTn>
                                        <p:tgtEl>
                                          <p:spTgt spid="345"/>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323"/>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326"/>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324"/>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3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12" fill="hold">
                                  <p:stCondLst>
                                    <p:cond delay="0"/>
                                  </p:stCondLst>
                                  <p:iterate type="el" backwards="0">
                                    <p:tmAbs val="0"/>
                                  </p:iterate>
                                  <p:childTnLst>
                                    <p:set>
                                      <p:cBhvr>
                                        <p:cTn id="43" fill="hold">
                                          <p:stCondLst>
                                            <p:cond delay="0"/>
                                          </p:stCondLst>
                                        </p:cTn>
                                        <p:tgtEl>
                                          <p:spTgt spid="346"/>
                                        </p:tgtEl>
                                        <p:attrNameLst>
                                          <p:attrName>style.visibility</p:attrName>
                                        </p:attrNameLst>
                                      </p:cBhvr>
                                      <p:to>
                                        <p:strVal val="hidden"/>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328"/>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329"/>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5" fill="hold">
                                  <p:stCondLst>
                                    <p:cond delay="0"/>
                                  </p:stCondLst>
                                  <p:iterate type="el" backwards="0">
                                    <p:tmAbs val="0"/>
                                  </p:iterate>
                                  <p:childTnLst>
                                    <p:set>
                                      <p:cBhvr>
                                        <p:cTn id="52" fill="hold"/>
                                        <p:tgtEl>
                                          <p:spTgt spid="327"/>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6" fill="hold">
                                  <p:stCondLst>
                                    <p:cond delay="0"/>
                                  </p:stCondLst>
                                  <p:iterate type="el" backwards="0">
                                    <p:tmAbs val="0"/>
                                  </p:iterate>
                                  <p:childTnLst>
                                    <p:set>
                                      <p:cBhvr>
                                        <p:cTn id="55" fill="hold"/>
                                        <p:tgtEl>
                                          <p:spTgt spid="33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0" presetID="1" grpId="17" fill="hold">
                                  <p:stCondLst>
                                    <p:cond delay="0"/>
                                  </p:stCondLst>
                                  <p:iterate type="el" backwards="0">
                                    <p:tmAbs val="0"/>
                                  </p:iterate>
                                  <p:childTnLst>
                                    <p:set>
                                      <p:cBhvr>
                                        <p:cTn id="59" fill="hold"/>
                                        <p:tgtEl>
                                          <p:spTgt spid="331"/>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8" fill="hold">
                                  <p:stCondLst>
                                    <p:cond delay="0"/>
                                  </p:stCondLst>
                                  <p:iterate type="el" backwards="0">
                                    <p:tmAbs val="0"/>
                                  </p:iterate>
                                  <p:childTnLst>
                                    <p:set>
                                      <p:cBhvr>
                                        <p:cTn id="62" fill="hold"/>
                                        <p:tgtEl>
                                          <p:spTgt spid="334"/>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9" fill="hold">
                                  <p:stCondLst>
                                    <p:cond delay="0"/>
                                  </p:stCondLst>
                                  <p:iterate type="el" backwards="0">
                                    <p:tmAbs val="0"/>
                                  </p:iterate>
                                  <p:childTnLst>
                                    <p:set>
                                      <p:cBhvr>
                                        <p:cTn id="65" fill="hold"/>
                                        <p:tgtEl>
                                          <p:spTgt spid="332"/>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0" fill="hold">
                                  <p:stCondLst>
                                    <p:cond delay="0"/>
                                  </p:stCondLst>
                                  <p:iterate type="el" backwards="0">
                                    <p:tmAbs val="0"/>
                                  </p:iterate>
                                  <p:childTnLst>
                                    <p:set>
                                      <p:cBhvr>
                                        <p:cTn id="68" fill="hold"/>
                                        <p:tgtEl>
                                          <p:spTgt spid="3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0" presetID="1" grpId="21" fill="hold">
                                  <p:stCondLst>
                                    <p:cond delay="0"/>
                                  </p:stCondLst>
                                  <p:iterate type="el" backwards="0">
                                    <p:tmAbs val="0"/>
                                  </p:iterate>
                                  <p:childTnLst>
                                    <p:set>
                                      <p:cBhvr>
                                        <p:cTn id="72" fill="hold"/>
                                        <p:tgtEl>
                                          <p:spTgt spid="336"/>
                                        </p:tgtEl>
                                        <p:attrNameLst>
                                          <p:attrName>style.visibility</p:attrName>
                                        </p:attrNameLst>
                                      </p:cBhvr>
                                      <p:to>
                                        <p:strVal val="visible"/>
                                      </p:to>
                                    </p:set>
                                  </p:childTnLst>
                                </p:cTn>
                              </p:par>
                            </p:childTnLst>
                          </p:cTn>
                        </p:par>
                        <p:par>
                          <p:cTn id="73" fill="hold">
                            <p:stCondLst>
                              <p:cond delay="0"/>
                            </p:stCondLst>
                            <p:childTnLst>
                              <p:par>
                                <p:cTn id="74" presetClass="entr" nodeType="afterEffect" presetSubtype="0" presetID="1" grpId="22" fill="hold">
                                  <p:stCondLst>
                                    <p:cond delay="0"/>
                                  </p:stCondLst>
                                  <p:iterate type="el" backwards="0">
                                    <p:tmAbs val="0"/>
                                  </p:iterate>
                                  <p:childTnLst>
                                    <p:set>
                                      <p:cBhvr>
                                        <p:cTn id="75" fill="hold"/>
                                        <p:tgtEl>
                                          <p:spTgt spid="337"/>
                                        </p:tgtEl>
                                        <p:attrNameLst>
                                          <p:attrName>style.visibility</p:attrName>
                                        </p:attrNameLst>
                                      </p:cBhvr>
                                      <p:to>
                                        <p:strVal val="visible"/>
                                      </p:to>
                                    </p:set>
                                  </p:childTnLst>
                                </p:cTn>
                              </p:par>
                            </p:childTnLst>
                          </p:cTn>
                        </p:par>
                        <p:par>
                          <p:cTn id="76" fill="hold">
                            <p:stCondLst>
                              <p:cond delay="0"/>
                            </p:stCondLst>
                            <p:childTnLst>
                              <p:par>
                                <p:cTn id="77" presetClass="entr" nodeType="afterEffect" presetSubtype="0" presetID="1" grpId="23" fill="hold">
                                  <p:stCondLst>
                                    <p:cond delay="0"/>
                                  </p:stCondLst>
                                  <p:iterate type="el" backwards="0">
                                    <p:tmAbs val="0"/>
                                  </p:iterate>
                                  <p:childTnLst>
                                    <p:set>
                                      <p:cBhvr>
                                        <p:cTn id="78" fill="hold"/>
                                        <p:tgtEl>
                                          <p:spTgt spid="335"/>
                                        </p:tgtEl>
                                        <p:attrNameLst>
                                          <p:attrName>style.visibility</p:attrName>
                                        </p:attrNameLst>
                                      </p:cBhvr>
                                      <p:to>
                                        <p:strVal val="visible"/>
                                      </p:to>
                                    </p:set>
                                  </p:childTnLst>
                                </p:cTn>
                              </p:par>
                            </p:childTnLst>
                          </p:cTn>
                        </p:par>
                        <p:par>
                          <p:cTn id="79" fill="hold">
                            <p:stCondLst>
                              <p:cond delay="0"/>
                            </p:stCondLst>
                            <p:childTnLst>
                              <p:par>
                                <p:cTn id="80" presetClass="entr" nodeType="afterEffect" presetSubtype="0" presetID="1" grpId="24" fill="hold">
                                  <p:stCondLst>
                                    <p:cond delay="0"/>
                                  </p:stCondLst>
                                  <p:iterate type="el" backwards="0">
                                    <p:tmAbs val="0"/>
                                  </p:iterate>
                                  <p:childTnLst>
                                    <p:set>
                                      <p:cBhvr>
                                        <p:cTn id="81" fill="hold"/>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4"/>
      <p:bldP build="whole" bldLvl="1" animBg="1" rev="0" advAuto="0" spid="322" grpId="3"/>
      <p:bldP build="whole" bldLvl="1" animBg="1" rev="0" advAuto="0" spid="330" grpId="16"/>
      <p:bldP build="whole" bldLvl="1" animBg="1" rev="0" advAuto="0" spid="323" grpId="7"/>
      <p:bldP build="whole" bldLvl="1" animBg="1" rev="0" advAuto="0" spid="319" grpId="1"/>
      <p:bldP build="whole" bldLvl="1" animBg="1" rev="0" advAuto="0" spid="321" grpId="5"/>
      <p:bldP build="whole" bldLvl="1" animBg="1" rev="0" advAuto="0" spid="328" grpId="13"/>
      <p:bldP build="whole" bldLvl="1" animBg="1" rev="0" advAuto="0" spid="324" grpId="10"/>
      <p:bldP build="whole" bldLvl="1" animBg="1" rev="0" advAuto="0" spid="320" grpId="4"/>
      <p:bldP build="whole" bldLvl="1" animBg="1" rev="0" advAuto="0" spid="346" grpId="9"/>
      <p:bldP build="whole" bldLvl="1" animBg="1" rev="0" advAuto="0" spid="346" grpId="12"/>
      <p:bldP build="whole" bldLvl="1" animBg="1" rev="0" advAuto="0" spid="334" grpId="18"/>
      <p:bldP build="whole" bldLvl="1" animBg="1" rev="0" advAuto="0" spid="336" grpId="21"/>
      <p:bldP build="whole" bldLvl="1" animBg="1" rev="0" advAuto="0" spid="337" grpId="22"/>
      <p:bldP build="whole" bldLvl="1" animBg="1" rev="0" advAuto="0" spid="338" grpId="24"/>
      <p:bldP build="whole" bldLvl="1" animBg="1" rev="0" advAuto="0" spid="332" grpId="19"/>
      <p:bldP build="whole" bldLvl="1" animBg="1" rev="0" advAuto="0" spid="345" grpId="2"/>
      <p:bldP build="whole" bldLvl="1" animBg="1" rev="0" advAuto="0" spid="331" grpId="17"/>
      <p:bldP build="whole" bldLvl="1" animBg="1" rev="0" advAuto="0" spid="335" grpId="23"/>
      <p:bldP build="whole" bldLvl="1" animBg="1" rev="0" advAuto="0" spid="345" grpId="6"/>
      <p:bldP build="whole" bldLvl="1" animBg="1" rev="0" advAuto="0" spid="326" grpId="8"/>
      <p:bldP build="whole" bldLvl="1" animBg="1" rev="0" advAuto="0" spid="325" grpId="11"/>
      <p:bldP build="whole" bldLvl="1" animBg="1" rev="0" advAuto="0" spid="333" grpId="20"/>
      <p:bldP build="whole" bldLvl="1" animBg="1" rev="0" advAuto="0" spid="327" grpId="15"/>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Rectángulo redondeado"/>
          <p:cNvSpPr/>
          <p:nvPr/>
        </p:nvSpPr>
        <p:spPr>
          <a:xfrm>
            <a:off x="2238850" y="3626894"/>
            <a:ext cx="11904941" cy="3639590"/>
          </a:xfrm>
          <a:prstGeom prst="roundRect">
            <a:avLst>
              <a:gd name="adj" fmla="val 5934"/>
            </a:avLst>
          </a:prstGeom>
          <a:solidFill>
            <a:srgbClr val="FFFFFF">
              <a:alpha val="74693"/>
            </a:srgbClr>
          </a:solidFill>
          <a:ln w="12700">
            <a:miter lim="400000"/>
          </a:ln>
        </p:spPr>
        <p:txBody>
          <a:bodyPr lIns="50800" tIns="50800" rIns="50800" bIns="50800" anchor="ctr"/>
          <a:lstStyle/>
          <a:p>
            <a:pPr>
              <a:defRPr sz="5000"/>
            </a:pPr>
          </a:p>
        </p:txBody>
      </p:sp>
      <p:pic>
        <p:nvPicPr>
          <p:cNvPr id="132" name="EjLogos-nov2021.png" descr="EjLogos-nov2021.png"/>
          <p:cNvPicPr>
            <a:picLocks noChangeAspect="1"/>
          </p:cNvPicPr>
          <p:nvPr/>
        </p:nvPicPr>
        <p:blipFill>
          <a:blip r:embed="rId2">
            <a:extLst/>
          </a:blip>
          <a:srcRect l="0" t="0" r="50218" b="18871"/>
          <a:stretch>
            <a:fillRect/>
          </a:stretch>
        </p:blipFill>
        <p:spPr>
          <a:xfrm>
            <a:off x="2318146" y="3658855"/>
            <a:ext cx="11474439" cy="3594101"/>
          </a:xfrm>
          <a:prstGeom prst="rect">
            <a:avLst/>
          </a:prstGeom>
          <a:ln w="12700">
            <a:miter lim="400000"/>
          </a:ln>
        </p:spPr>
      </p:pic>
      <p:pic>
        <p:nvPicPr>
          <p:cNvPr id="133" name="Imagen" descr="Imagen"/>
          <p:cNvPicPr>
            <a:picLocks noChangeAspect="1"/>
          </p:cNvPicPr>
          <p:nvPr/>
        </p:nvPicPr>
        <p:blipFill>
          <a:blip r:embed="rId3">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pic>
        <p:nvPicPr>
          <p:cNvPr id="134" name="Imagen" descr="Imagen"/>
          <p:cNvPicPr>
            <a:picLocks noChangeAspect="1"/>
          </p:cNvPicPr>
          <p:nvPr/>
        </p:nvPicPr>
        <p:blipFill>
          <a:blip r:embed="rId4">
            <a:extLst/>
          </a:blip>
          <a:stretch>
            <a:fillRect/>
          </a:stretch>
        </p:blipFill>
        <p:spPr>
          <a:xfrm>
            <a:off x="1010627" y="12688603"/>
            <a:ext cx="841674" cy="841674"/>
          </a:xfrm>
          <a:prstGeom prst="rect">
            <a:avLst/>
          </a:prstGeom>
          <a:ln w="12700">
            <a:miter lim="400000"/>
          </a:ln>
        </p:spPr>
      </p:pic>
      <p:pic>
        <p:nvPicPr>
          <p:cNvPr id="135" name="bender.png" descr="bender.png"/>
          <p:cNvPicPr>
            <a:picLocks noChangeAspect="1"/>
          </p:cNvPicPr>
          <p:nvPr/>
        </p:nvPicPr>
        <p:blipFill>
          <a:blip r:embed="rId5">
            <a:extLst/>
          </a:blip>
          <a:stretch>
            <a:fillRect/>
          </a:stretch>
        </p:blipFill>
        <p:spPr>
          <a:xfrm>
            <a:off x="22600569" y="515166"/>
            <a:ext cx="1496739" cy="1286496"/>
          </a:xfrm>
          <a:prstGeom prst="rect">
            <a:avLst/>
          </a:prstGeom>
          <a:ln w="12700">
            <a:miter lim="400000"/>
          </a:ln>
        </p:spPr>
      </p:pic>
      <p:sp>
        <p:nvSpPr>
          <p:cNvPr id="136" name="Rectángulo redondeado"/>
          <p:cNvSpPr/>
          <p:nvPr/>
        </p:nvSpPr>
        <p:spPr>
          <a:xfrm>
            <a:off x="2238850" y="7612046"/>
            <a:ext cx="11904941" cy="3639590"/>
          </a:xfrm>
          <a:prstGeom prst="roundRect">
            <a:avLst>
              <a:gd name="adj" fmla="val 5934"/>
            </a:avLst>
          </a:prstGeom>
          <a:solidFill>
            <a:srgbClr val="FFFFFF">
              <a:alpha val="74693"/>
            </a:srgbClr>
          </a:solidFill>
          <a:ln w="12700">
            <a:miter lim="400000"/>
          </a:ln>
        </p:spPr>
        <p:txBody>
          <a:bodyPr lIns="50800" tIns="50800" rIns="50800" bIns="50800" anchor="ctr"/>
          <a:lstStyle/>
          <a:p>
            <a:pPr>
              <a:defRPr sz="5000"/>
            </a:pPr>
          </a:p>
        </p:txBody>
      </p:sp>
      <p:pic>
        <p:nvPicPr>
          <p:cNvPr id="137" name="EjLogos-nov2021.png" descr="EjLogos-nov2021.png"/>
          <p:cNvPicPr>
            <a:picLocks noChangeAspect="1"/>
          </p:cNvPicPr>
          <p:nvPr/>
        </p:nvPicPr>
        <p:blipFill>
          <a:blip r:embed="rId2">
            <a:extLst/>
          </a:blip>
          <a:srcRect l="49930" t="0" r="0" b="18871"/>
          <a:stretch>
            <a:fillRect/>
          </a:stretch>
        </p:blipFill>
        <p:spPr>
          <a:xfrm>
            <a:off x="2420956" y="7612046"/>
            <a:ext cx="11540898" cy="3594101"/>
          </a:xfrm>
          <a:prstGeom prst="rect">
            <a:avLst/>
          </a:prstGeom>
          <a:ln w="12700">
            <a:miter lim="400000"/>
          </a:ln>
        </p:spPr>
      </p:pic>
      <p:pic>
        <p:nvPicPr>
          <p:cNvPr id="138" name="photo_2022-04-01 10.37.52.jpeg" descr="photo_2022-04-01 10.37.52.jpeg"/>
          <p:cNvPicPr>
            <a:picLocks noChangeAspect="1"/>
          </p:cNvPicPr>
          <p:nvPr/>
        </p:nvPicPr>
        <p:blipFill>
          <a:blip r:embed="rId6">
            <a:extLst/>
          </a:blip>
          <a:srcRect l="0" t="9" r="0" b="0"/>
          <a:stretch>
            <a:fillRect/>
          </a:stretch>
        </p:blipFill>
        <p:spPr>
          <a:xfrm>
            <a:off x="15434552" y="-613790"/>
            <a:ext cx="8933657" cy="1588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87" y="0"/>
                </a:moveTo>
                <a:lnTo>
                  <a:pt x="5096" y="798"/>
                </a:lnTo>
                <a:cubicBezTo>
                  <a:pt x="5102" y="1238"/>
                  <a:pt x="5110" y="1604"/>
                  <a:pt x="5115" y="1611"/>
                </a:cubicBezTo>
                <a:cubicBezTo>
                  <a:pt x="5148" y="1657"/>
                  <a:pt x="5117" y="1963"/>
                  <a:pt x="5077" y="1990"/>
                </a:cubicBezTo>
                <a:cubicBezTo>
                  <a:pt x="5027" y="2024"/>
                  <a:pt x="5075" y="2092"/>
                  <a:pt x="5147" y="2091"/>
                </a:cubicBezTo>
                <a:cubicBezTo>
                  <a:pt x="5170" y="2090"/>
                  <a:pt x="5182" y="2110"/>
                  <a:pt x="5174" y="2134"/>
                </a:cubicBezTo>
                <a:cubicBezTo>
                  <a:pt x="5166" y="2159"/>
                  <a:pt x="5158" y="2223"/>
                  <a:pt x="5159" y="2276"/>
                </a:cubicBezTo>
                <a:cubicBezTo>
                  <a:pt x="5159" y="2327"/>
                  <a:pt x="5140" y="2361"/>
                  <a:pt x="5115" y="2385"/>
                </a:cubicBezTo>
                <a:cubicBezTo>
                  <a:pt x="5137" y="2413"/>
                  <a:pt x="5141" y="2435"/>
                  <a:pt x="5116" y="2444"/>
                </a:cubicBezTo>
                <a:cubicBezTo>
                  <a:pt x="5048" y="2468"/>
                  <a:pt x="5062" y="2673"/>
                  <a:pt x="5140" y="2798"/>
                </a:cubicBezTo>
                <a:cubicBezTo>
                  <a:pt x="5193" y="2883"/>
                  <a:pt x="5197" y="2911"/>
                  <a:pt x="5153" y="2919"/>
                </a:cubicBezTo>
                <a:cubicBezTo>
                  <a:pt x="5121" y="2924"/>
                  <a:pt x="5011" y="2943"/>
                  <a:pt x="4907" y="2961"/>
                </a:cubicBezTo>
                <a:cubicBezTo>
                  <a:pt x="4804" y="2979"/>
                  <a:pt x="4662" y="3018"/>
                  <a:pt x="4593" y="3047"/>
                </a:cubicBezTo>
                <a:cubicBezTo>
                  <a:pt x="4475" y="3096"/>
                  <a:pt x="4467" y="3112"/>
                  <a:pt x="4473" y="3287"/>
                </a:cubicBezTo>
                <a:cubicBezTo>
                  <a:pt x="4477" y="3433"/>
                  <a:pt x="4497" y="3482"/>
                  <a:pt x="4561" y="3508"/>
                </a:cubicBezTo>
                <a:cubicBezTo>
                  <a:pt x="4606" y="3527"/>
                  <a:pt x="4636" y="3565"/>
                  <a:pt x="4626" y="3594"/>
                </a:cubicBezTo>
                <a:cubicBezTo>
                  <a:pt x="4616" y="3622"/>
                  <a:pt x="4628" y="3653"/>
                  <a:pt x="4652" y="3661"/>
                </a:cubicBezTo>
                <a:cubicBezTo>
                  <a:pt x="4704" y="3679"/>
                  <a:pt x="4667" y="3774"/>
                  <a:pt x="4551" y="3928"/>
                </a:cubicBezTo>
                <a:cubicBezTo>
                  <a:pt x="4494" y="4003"/>
                  <a:pt x="4432" y="4042"/>
                  <a:pt x="4349" y="4053"/>
                </a:cubicBezTo>
                <a:cubicBezTo>
                  <a:pt x="4258" y="4066"/>
                  <a:pt x="4199" y="4109"/>
                  <a:pt x="4110" y="4222"/>
                </a:cubicBezTo>
                <a:cubicBezTo>
                  <a:pt x="4045" y="4306"/>
                  <a:pt x="3961" y="4407"/>
                  <a:pt x="3923" y="4447"/>
                </a:cubicBezTo>
                <a:cubicBezTo>
                  <a:pt x="3885" y="4487"/>
                  <a:pt x="3867" y="4538"/>
                  <a:pt x="3882" y="4561"/>
                </a:cubicBezTo>
                <a:cubicBezTo>
                  <a:pt x="3901" y="4588"/>
                  <a:pt x="3876" y="4607"/>
                  <a:pt x="3809" y="4617"/>
                </a:cubicBezTo>
                <a:cubicBezTo>
                  <a:pt x="3767" y="4623"/>
                  <a:pt x="3750" y="4627"/>
                  <a:pt x="3743" y="4632"/>
                </a:cubicBezTo>
                <a:cubicBezTo>
                  <a:pt x="3743" y="4634"/>
                  <a:pt x="3743" y="4637"/>
                  <a:pt x="3743" y="4639"/>
                </a:cubicBezTo>
                <a:cubicBezTo>
                  <a:pt x="3747" y="4645"/>
                  <a:pt x="3756" y="4652"/>
                  <a:pt x="3788" y="4665"/>
                </a:cubicBezTo>
                <a:cubicBezTo>
                  <a:pt x="3849" y="4690"/>
                  <a:pt x="3855" y="4705"/>
                  <a:pt x="3820" y="4731"/>
                </a:cubicBezTo>
                <a:cubicBezTo>
                  <a:pt x="3844" y="4744"/>
                  <a:pt x="3870" y="4757"/>
                  <a:pt x="3905" y="4769"/>
                </a:cubicBezTo>
                <a:cubicBezTo>
                  <a:pt x="3984" y="4795"/>
                  <a:pt x="4088" y="4855"/>
                  <a:pt x="4139" y="4903"/>
                </a:cubicBezTo>
                <a:cubicBezTo>
                  <a:pt x="4189" y="4951"/>
                  <a:pt x="4261" y="4997"/>
                  <a:pt x="4299" y="5005"/>
                </a:cubicBezTo>
                <a:cubicBezTo>
                  <a:pt x="4305" y="5007"/>
                  <a:pt x="4309" y="5010"/>
                  <a:pt x="4315" y="5012"/>
                </a:cubicBezTo>
                <a:cubicBezTo>
                  <a:pt x="4318" y="5013"/>
                  <a:pt x="4319" y="5014"/>
                  <a:pt x="4321" y="5014"/>
                </a:cubicBezTo>
                <a:cubicBezTo>
                  <a:pt x="4437" y="5047"/>
                  <a:pt x="4531" y="5085"/>
                  <a:pt x="4531" y="5099"/>
                </a:cubicBezTo>
                <a:cubicBezTo>
                  <a:pt x="4531" y="5112"/>
                  <a:pt x="4547" y="5132"/>
                  <a:pt x="4567" y="5143"/>
                </a:cubicBezTo>
                <a:cubicBezTo>
                  <a:pt x="4628" y="5177"/>
                  <a:pt x="4604" y="5238"/>
                  <a:pt x="4528" y="5273"/>
                </a:cubicBezTo>
                <a:cubicBezTo>
                  <a:pt x="4539" y="5289"/>
                  <a:pt x="4555" y="5306"/>
                  <a:pt x="4562" y="5320"/>
                </a:cubicBezTo>
                <a:cubicBezTo>
                  <a:pt x="4621" y="5445"/>
                  <a:pt x="4574" y="5524"/>
                  <a:pt x="4442" y="5524"/>
                </a:cubicBezTo>
                <a:cubicBezTo>
                  <a:pt x="4427" y="5524"/>
                  <a:pt x="4410" y="5537"/>
                  <a:pt x="4391" y="5557"/>
                </a:cubicBezTo>
                <a:cubicBezTo>
                  <a:pt x="4386" y="5610"/>
                  <a:pt x="4374" y="5633"/>
                  <a:pt x="4335" y="5639"/>
                </a:cubicBezTo>
                <a:cubicBezTo>
                  <a:pt x="4297" y="5709"/>
                  <a:pt x="4265" y="5796"/>
                  <a:pt x="4259" y="5867"/>
                </a:cubicBezTo>
                <a:cubicBezTo>
                  <a:pt x="4248" y="5988"/>
                  <a:pt x="4128" y="6002"/>
                  <a:pt x="3997" y="5899"/>
                </a:cubicBezTo>
                <a:cubicBezTo>
                  <a:pt x="3943" y="5856"/>
                  <a:pt x="3845" y="5813"/>
                  <a:pt x="3781" y="5804"/>
                </a:cubicBezTo>
                <a:cubicBezTo>
                  <a:pt x="3743" y="5799"/>
                  <a:pt x="3707" y="5785"/>
                  <a:pt x="3675" y="5766"/>
                </a:cubicBezTo>
                <a:cubicBezTo>
                  <a:pt x="3636" y="5814"/>
                  <a:pt x="3523" y="5715"/>
                  <a:pt x="3523" y="5628"/>
                </a:cubicBezTo>
                <a:cubicBezTo>
                  <a:pt x="3523" y="5607"/>
                  <a:pt x="3510" y="5586"/>
                  <a:pt x="3495" y="5567"/>
                </a:cubicBezTo>
                <a:cubicBezTo>
                  <a:pt x="3461" y="5542"/>
                  <a:pt x="3427" y="5516"/>
                  <a:pt x="3415" y="5510"/>
                </a:cubicBezTo>
                <a:cubicBezTo>
                  <a:pt x="3407" y="5507"/>
                  <a:pt x="3400" y="5503"/>
                  <a:pt x="3393" y="5502"/>
                </a:cubicBezTo>
                <a:cubicBezTo>
                  <a:pt x="3375" y="5507"/>
                  <a:pt x="3347" y="5540"/>
                  <a:pt x="3317" y="5583"/>
                </a:cubicBezTo>
                <a:cubicBezTo>
                  <a:pt x="3315" y="5592"/>
                  <a:pt x="3312" y="5600"/>
                  <a:pt x="3311" y="5610"/>
                </a:cubicBezTo>
                <a:cubicBezTo>
                  <a:pt x="3302" y="5692"/>
                  <a:pt x="3261" y="5760"/>
                  <a:pt x="3213" y="5799"/>
                </a:cubicBezTo>
                <a:cubicBezTo>
                  <a:pt x="3206" y="5844"/>
                  <a:pt x="3199" y="5888"/>
                  <a:pt x="3193" y="5894"/>
                </a:cubicBezTo>
                <a:cubicBezTo>
                  <a:pt x="3187" y="5901"/>
                  <a:pt x="3180" y="5925"/>
                  <a:pt x="3176" y="5947"/>
                </a:cubicBezTo>
                <a:cubicBezTo>
                  <a:pt x="3172" y="5975"/>
                  <a:pt x="3122" y="5985"/>
                  <a:pt x="3005" y="5982"/>
                </a:cubicBezTo>
                <a:cubicBezTo>
                  <a:pt x="2998" y="5981"/>
                  <a:pt x="2989" y="5982"/>
                  <a:pt x="2981" y="5982"/>
                </a:cubicBezTo>
                <a:cubicBezTo>
                  <a:pt x="2947" y="5990"/>
                  <a:pt x="2888" y="5991"/>
                  <a:pt x="2799" y="5990"/>
                </a:cubicBezTo>
                <a:cubicBezTo>
                  <a:pt x="2686" y="5999"/>
                  <a:pt x="2561" y="6017"/>
                  <a:pt x="2437" y="6041"/>
                </a:cubicBezTo>
                <a:cubicBezTo>
                  <a:pt x="2422" y="6048"/>
                  <a:pt x="2404" y="6053"/>
                  <a:pt x="2386" y="6053"/>
                </a:cubicBezTo>
                <a:cubicBezTo>
                  <a:pt x="2383" y="6053"/>
                  <a:pt x="2375" y="6055"/>
                  <a:pt x="2371" y="6055"/>
                </a:cubicBezTo>
                <a:cubicBezTo>
                  <a:pt x="2315" y="6067"/>
                  <a:pt x="2260" y="6079"/>
                  <a:pt x="2207" y="6094"/>
                </a:cubicBezTo>
                <a:cubicBezTo>
                  <a:pt x="2091" y="6126"/>
                  <a:pt x="1921" y="6172"/>
                  <a:pt x="1831" y="6196"/>
                </a:cubicBezTo>
                <a:cubicBezTo>
                  <a:pt x="1822" y="6198"/>
                  <a:pt x="1815" y="6201"/>
                  <a:pt x="1806" y="6204"/>
                </a:cubicBezTo>
                <a:cubicBezTo>
                  <a:pt x="1706" y="6236"/>
                  <a:pt x="1605" y="6270"/>
                  <a:pt x="1519" y="6302"/>
                </a:cubicBezTo>
                <a:cubicBezTo>
                  <a:pt x="1511" y="6305"/>
                  <a:pt x="1501" y="6308"/>
                  <a:pt x="1492" y="6312"/>
                </a:cubicBezTo>
                <a:cubicBezTo>
                  <a:pt x="1478" y="6317"/>
                  <a:pt x="1473" y="6320"/>
                  <a:pt x="1460" y="6326"/>
                </a:cubicBezTo>
                <a:cubicBezTo>
                  <a:pt x="1140" y="6468"/>
                  <a:pt x="907" y="6662"/>
                  <a:pt x="837" y="6860"/>
                </a:cubicBezTo>
                <a:cubicBezTo>
                  <a:pt x="809" y="6939"/>
                  <a:pt x="774" y="6989"/>
                  <a:pt x="719" y="7029"/>
                </a:cubicBezTo>
                <a:cubicBezTo>
                  <a:pt x="679" y="7080"/>
                  <a:pt x="644" y="7137"/>
                  <a:pt x="612" y="7190"/>
                </a:cubicBezTo>
                <a:cubicBezTo>
                  <a:pt x="618" y="7194"/>
                  <a:pt x="623" y="7196"/>
                  <a:pt x="629" y="7202"/>
                </a:cubicBezTo>
                <a:cubicBezTo>
                  <a:pt x="654" y="7229"/>
                  <a:pt x="653" y="7245"/>
                  <a:pt x="625" y="7271"/>
                </a:cubicBezTo>
                <a:cubicBezTo>
                  <a:pt x="595" y="7297"/>
                  <a:pt x="595" y="7309"/>
                  <a:pt x="624" y="7325"/>
                </a:cubicBezTo>
                <a:cubicBezTo>
                  <a:pt x="652" y="7341"/>
                  <a:pt x="645" y="7354"/>
                  <a:pt x="594" y="7385"/>
                </a:cubicBezTo>
                <a:cubicBezTo>
                  <a:pt x="533" y="7421"/>
                  <a:pt x="484" y="7434"/>
                  <a:pt x="476" y="7415"/>
                </a:cubicBezTo>
                <a:cubicBezTo>
                  <a:pt x="475" y="7414"/>
                  <a:pt x="476" y="7412"/>
                  <a:pt x="475" y="7411"/>
                </a:cubicBezTo>
                <a:cubicBezTo>
                  <a:pt x="459" y="7422"/>
                  <a:pt x="444" y="7434"/>
                  <a:pt x="424" y="7442"/>
                </a:cubicBezTo>
                <a:cubicBezTo>
                  <a:pt x="379" y="7472"/>
                  <a:pt x="375" y="7482"/>
                  <a:pt x="421" y="7476"/>
                </a:cubicBezTo>
                <a:cubicBezTo>
                  <a:pt x="460" y="7471"/>
                  <a:pt x="505" y="7500"/>
                  <a:pt x="531" y="7547"/>
                </a:cubicBezTo>
                <a:cubicBezTo>
                  <a:pt x="555" y="7590"/>
                  <a:pt x="594" y="7647"/>
                  <a:pt x="617" y="7673"/>
                </a:cubicBezTo>
                <a:cubicBezTo>
                  <a:pt x="681" y="7743"/>
                  <a:pt x="474" y="7785"/>
                  <a:pt x="376" y="7722"/>
                </a:cubicBezTo>
                <a:cubicBezTo>
                  <a:pt x="345" y="7702"/>
                  <a:pt x="315" y="7692"/>
                  <a:pt x="276" y="7691"/>
                </a:cubicBezTo>
                <a:cubicBezTo>
                  <a:pt x="266" y="7704"/>
                  <a:pt x="257" y="7732"/>
                  <a:pt x="256" y="7761"/>
                </a:cubicBezTo>
                <a:cubicBezTo>
                  <a:pt x="254" y="7804"/>
                  <a:pt x="238" y="7821"/>
                  <a:pt x="200" y="7826"/>
                </a:cubicBezTo>
                <a:cubicBezTo>
                  <a:pt x="155" y="7830"/>
                  <a:pt x="153" y="7836"/>
                  <a:pt x="184" y="7857"/>
                </a:cubicBezTo>
                <a:cubicBezTo>
                  <a:pt x="215" y="7878"/>
                  <a:pt x="213" y="7887"/>
                  <a:pt x="170" y="7904"/>
                </a:cubicBezTo>
                <a:cubicBezTo>
                  <a:pt x="141" y="7916"/>
                  <a:pt x="92" y="7923"/>
                  <a:pt x="59" y="7918"/>
                </a:cubicBezTo>
                <a:cubicBezTo>
                  <a:pt x="43" y="7915"/>
                  <a:pt x="31" y="7974"/>
                  <a:pt x="22" y="8140"/>
                </a:cubicBezTo>
                <a:lnTo>
                  <a:pt x="21" y="8625"/>
                </a:lnTo>
                <a:lnTo>
                  <a:pt x="120" y="8677"/>
                </a:lnTo>
                <a:cubicBezTo>
                  <a:pt x="186" y="8712"/>
                  <a:pt x="240" y="8754"/>
                  <a:pt x="240" y="8772"/>
                </a:cubicBezTo>
                <a:cubicBezTo>
                  <a:pt x="240" y="8779"/>
                  <a:pt x="245" y="8786"/>
                  <a:pt x="250" y="8792"/>
                </a:cubicBezTo>
                <a:cubicBezTo>
                  <a:pt x="287" y="8786"/>
                  <a:pt x="306" y="8770"/>
                  <a:pt x="306" y="8743"/>
                </a:cubicBezTo>
                <a:cubicBezTo>
                  <a:pt x="306" y="8693"/>
                  <a:pt x="415" y="8692"/>
                  <a:pt x="461" y="8742"/>
                </a:cubicBezTo>
                <a:cubicBezTo>
                  <a:pt x="485" y="8768"/>
                  <a:pt x="541" y="8881"/>
                  <a:pt x="584" y="8994"/>
                </a:cubicBezTo>
                <a:cubicBezTo>
                  <a:pt x="628" y="9106"/>
                  <a:pt x="684" y="9205"/>
                  <a:pt x="708" y="9213"/>
                </a:cubicBezTo>
                <a:cubicBezTo>
                  <a:pt x="732" y="9222"/>
                  <a:pt x="751" y="9247"/>
                  <a:pt x="751" y="9269"/>
                </a:cubicBezTo>
                <a:cubicBezTo>
                  <a:pt x="751" y="9333"/>
                  <a:pt x="924" y="9527"/>
                  <a:pt x="1030" y="9581"/>
                </a:cubicBezTo>
                <a:cubicBezTo>
                  <a:pt x="1083" y="9608"/>
                  <a:pt x="1127" y="9623"/>
                  <a:pt x="1127" y="9613"/>
                </a:cubicBezTo>
                <a:cubicBezTo>
                  <a:pt x="1127" y="9603"/>
                  <a:pt x="1181" y="9615"/>
                  <a:pt x="1246" y="9639"/>
                </a:cubicBezTo>
                <a:cubicBezTo>
                  <a:pt x="1312" y="9663"/>
                  <a:pt x="1356" y="9698"/>
                  <a:pt x="1343" y="9717"/>
                </a:cubicBezTo>
                <a:cubicBezTo>
                  <a:pt x="1331" y="9735"/>
                  <a:pt x="1354" y="9757"/>
                  <a:pt x="1393" y="9766"/>
                </a:cubicBezTo>
                <a:cubicBezTo>
                  <a:pt x="1437" y="9775"/>
                  <a:pt x="1454" y="9799"/>
                  <a:pt x="1436" y="9825"/>
                </a:cubicBezTo>
                <a:cubicBezTo>
                  <a:pt x="1412" y="9861"/>
                  <a:pt x="1419" y="9862"/>
                  <a:pt x="1478" y="9835"/>
                </a:cubicBezTo>
                <a:cubicBezTo>
                  <a:pt x="1575" y="9789"/>
                  <a:pt x="1687" y="9819"/>
                  <a:pt x="1677" y="9889"/>
                </a:cubicBezTo>
                <a:cubicBezTo>
                  <a:pt x="1669" y="9954"/>
                  <a:pt x="1503" y="10025"/>
                  <a:pt x="1376" y="10018"/>
                </a:cubicBezTo>
                <a:cubicBezTo>
                  <a:pt x="1352" y="10016"/>
                  <a:pt x="1337" y="10017"/>
                  <a:pt x="1315" y="10017"/>
                </a:cubicBezTo>
                <a:cubicBezTo>
                  <a:pt x="1314" y="10018"/>
                  <a:pt x="1314" y="10019"/>
                  <a:pt x="1314" y="10021"/>
                </a:cubicBezTo>
                <a:cubicBezTo>
                  <a:pt x="1291" y="10067"/>
                  <a:pt x="1287" y="10099"/>
                  <a:pt x="1307" y="10137"/>
                </a:cubicBezTo>
                <a:cubicBezTo>
                  <a:pt x="1333" y="10169"/>
                  <a:pt x="1364" y="10203"/>
                  <a:pt x="1402" y="10239"/>
                </a:cubicBezTo>
                <a:cubicBezTo>
                  <a:pt x="1433" y="10264"/>
                  <a:pt x="1466" y="10292"/>
                  <a:pt x="1514" y="10328"/>
                </a:cubicBezTo>
                <a:cubicBezTo>
                  <a:pt x="1660" y="10437"/>
                  <a:pt x="1684" y="10469"/>
                  <a:pt x="1650" y="10511"/>
                </a:cubicBezTo>
                <a:cubicBezTo>
                  <a:pt x="1679" y="10573"/>
                  <a:pt x="1703" y="10652"/>
                  <a:pt x="1738" y="10783"/>
                </a:cubicBezTo>
                <a:cubicBezTo>
                  <a:pt x="1787" y="10968"/>
                  <a:pt x="1840" y="11138"/>
                  <a:pt x="1856" y="11162"/>
                </a:cubicBezTo>
                <a:cubicBezTo>
                  <a:pt x="1858" y="11165"/>
                  <a:pt x="1859" y="11169"/>
                  <a:pt x="1860" y="11173"/>
                </a:cubicBezTo>
                <a:lnTo>
                  <a:pt x="1934" y="11294"/>
                </a:lnTo>
                <a:lnTo>
                  <a:pt x="1783" y="11372"/>
                </a:lnTo>
                <a:cubicBezTo>
                  <a:pt x="1660" y="11435"/>
                  <a:pt x="1640" y="11462"/>
                  <a:pt x="1666" y="11521"/>
                </a:cubicBezTo>
                <a:cubicBezTo>
                  <a:pt x="1683" y="11560"/>
                  <a:pt x="1712" y="11595"/>
                  <a:pt x="1729" y="11599"/>
                </a:cubicBezTo>
                <a:cubicBezTo>
                  <a:pt x="1745" y="11602"/>
                  <a:pt x="1755" y="11606"/>
                  <a:pt x="1768" y="11609"/>
                </a:cubicBezTo>
                <a:cubicBezTo>
                  <a:pt x="1784" y="11609"/>
                  <a:pt x="1799" y="11609"/>
                  <a:pt x="1818" y="11610"/>
                </a:cubicBezTo>
                <a:cubicBezTo>
                  <a:pt x="1909" y="11616"/>
                  <a:pt x="1938" y="11628"/>
                  <a:pt x="1945" y="11670"/>
                </a:cubicBezTo>
                <a:cubicBezTo>
                  <a:pt x="1984" y="11693"/>
                  <a:pt x="2006" y="11719"/>
                  <a:pt x="2012" y="11751"/>
                </a:cubicBezTo>
                <a:cubicBezTo>
                  <a:pt x="2039" y="11882"/>
                  <a:pt x="1971" y="12102"/>
                  <a:pt x="1889" y="12153"/>
                </a:cubicBezTo>
                <a:cubicBezTo>
                  <a:pt x="1826" y="12290"/>
                  <a:pt x="1776" y="12379"/>
                  <a:pt x="1733" y="12416"/>
                </a:cubicBezTo>
                <a:cubicBezTo>
                  <a:pt x="1728" y="12422"/>
                  <a:pt x="1725" y="12431"/>
                  <a:pt x="1721" y="12436"/>
                </a:cubicBezTo>
                <a:cubicBezTo>
                  <a:pt x="1691" y="12468"/>
                  <a:pt x="1674" y="12522"/>
                  <a:pt x="1673" y="12568"/>
                </a:cubicBezTo>
                <a:cubicBezTo>
                  <a:pt x="1673" y="12572"/>
                  <a:pt x="1671" y="12579"/>
                  <a:pt x="1671" y="12584"/>
                </a:cubicBezTo>
                <a:cubicBezTo>
                  <a:pt x="1671" y="12587"/>
                  <a:pt x="1669" y="12592"/>
                  <a:pt x="1670" y="12595"/>
                </a:cubicBezTo>
                <a:cubicBezTo>
                  <a:pt x="1675" y="12630"/>
                  <a:pt x="1669" y="12658"/>
                  <a:pt x="1650" y="12682"/>
                </a:cubicBezTo>
                <a:cubicBezTo>
                  <a:pt x="1646" y="12697"/>
                  <a:pt x="1649" y="12703"/>
                  <a:pt x="1643" y="12720"/>
                </a:cubicBezTo>
                <a:cubicBezTo>
                  <a:pt x="1619" y="12790"/>
                  <a:pt x="1596" y="12921"/>
                  <a:pt x="1591" y="13012"/>
                </a:cubicBezTo>
                <a:cubicBezTo>
                  <a:pt x="1586" y="13103"/>
                  <a:pt x="1554" y="13204"/>
                  <a:pt x="1519" y="13234"/>
                </a:cubicBezTo>
                <a:cubicBezTo>
                  <a:pt x="1463" y="13282"/>
                  <a:pt x="1466" y="13295"/>
                  <a:pt x="1549" y="13337"/>
                </a:cubicBezTo>
                <a:cubicBezTo>
                  <a:pt x="1737" y="13433"/>
                  <a:pt x="1676" y="13494"/>
                  <a:pt x="1233" y="13649"/>
                </a:cubicBezTo>
                <a:cubicBezTo>
                  <a:pt x="1007" y="13729"/>
                  <a:pt x="637" y="13849"/>
                  <a:pt x="411" y="13917"/>
                </a:cubicBezTo>
                <a:lnTo>
                  <a:pt x="28" y="14034"/>
                </a:lnTo>
                <a:cubicBezTo>
                  <a:pt x="21" y="14758"/>
                  <a:pt x="15" y="15341"/>
                  <a:pt x="12" y="16757"/>
                </a:cubicBezTo>
                <a:lnTo>
                  <a:pt x="0" y="21600"/>
                </a:lnTo>
                <a:lnTo>
                  <a:pt x="10800" y="21600"/>
                </a:lnTo>
                <a:lnTo>
                  <a:pt x="21600" y="21600"/>
                </a:lnTo>
                <a:lnTo>
                  <a:pt x="21594" y="14282"/>
                </a:lnTo>
                <a:cubicBezTo>
                  <a:pt x="21591" y="10258"/>
                  <a:pt x="21579" y="6989"/>
                  <a:pt x="21566" y="7018"/>
                </a:cubicBezTo>
                <a:cubicBezTo>
                  <a:pt x="21528" y="7105"/>
                  <a:pt x="21463" y="7132"/>
                  <a:pt x="21321" y="7120"/>
                </a:cubicBezTo>
                <a:cubicBezTo>
                  <a:pt x="21247" y="7113"/>
                  <a:pt x="21172" y="7121"/>
                  <a:pt x="21155" y="7136"/>
                </a:cubicBezTo>
                <a:cubicBezTo>
                  <a:pt x="21138" y="7152"/>
                  <a:pt x="21107" y="7158"/>
                  <a:pt x="21086" y="7151"/>
                </a:cubicBezTo>
                <a:cubicBezTo>
                  <a:pt x="21023" y="7129"/>
                  <a:pt x="20888" y="7267"/>
                  <a:pt x="20919" y="7321"/>
                </a:cubicBezTo>
                <a:cubicBezTo>
                  <a:pt x="20934" y="7348"/>
                  <a:pt x="20925" y="7378"/>
                  <a:pt x="20900" y="7387"/>
                </a:cubicBezTo>
                <a:cubicBezTo>
                  <a:pt x="20878" y="7394"/>
                  <a:pt x="20870" y="7427"/>
                  <a:pt x="20871" y="7467"/>
                </a:cubicBezTo>
                <a:lnTo>
                  <a:pt x="20873" y="7467"/>
                </a:lnTo>
                <a:lnTo>
                  <a:pt x="20875" y="7500"/>
                </a:lnTo>
                <a:cubicBezTo>
                  <a:pt x="20881" y="7541"/>
                  <a:pt x="20895" y="7586"/>
                  <a:pt x="20920" y="7620"/>
                </a:cubicBezTo>
                <a:cubicBezTo>
                  <a:pt x="20938" y="7646"/>
                  <a:pt x="20928" y="7684"/>
                  <a:pt x="20896" y="7705"/>
                </a:cubicBezTo>
                <a:cubicBezTo>
                  <a:pt x="20893" y="7707"/>
                  <a:pt x="20892" y="7711"/>
                  <a:pt x="20889" y="7713"/>
                </a:cubicBezTo>
                <a:cubicBezTo>
                  <a:pt x="20892" y="7733"/>
                  <a:pt x="20894" y="7774"/>
                  <a:pt x="20897" y="7778"/>
                </a:cubicBezTo>
                <a:cubicBezTo>
                  <a:pt x="20928" y="7834"/>
                  <a:pt x="20920" y="7921"/>
                  <a:pt x="20881" y="7950"/>
                </a:cubicBezTo>
                <a:cubicBezTo>
                  <a:pt x="20853" y="7971"/>
                  <a:pt x="20859" y="8012"/>
                  <a:pt x="20896" y="8062"/>
                </a:cubicBezTo>
                <a:cubicBezTo>
                  <a:pt x="20942" y="8125"/>
                  <a:pt x="20942" y="8158"/>
                  <a:pt x="20897" y="8220"/>
                </a:cubicBezTo>
                <a:cubicBezTo>
                  <a:pt x="20865" y="8262"/>
                  <a:pt x="20854" y="8311"/>
                  <a:pt x="20873" y="8327"/>
                </a:cubicBezTo>
                <a:cubicBezTo>
                  <a:pt x="20890" y="8343"/>
                  <a:pt x="20850" y="8387"/>
                  <a:pt x="20786" y="8426"/>
                </a:cubicBezTo>
                <a:cubicBezTo>
                  <a:pt x="20771" y="8461"/>
                  <a:pt x="20763" y="8513"/>
                  <a:pt x="20766" y="8593"/>
                </a:cubicBezTo>
                <a:cubicBezTo>
                  <a:pt x="20773" y="8758"/>
                  <a:pt x="20762" y="8782"/>
                  <a:pt x="20647" y="8850"/>
                </a:cubicBezTo>
                <a:cubicBezTo>
                  <a:pt x="20575" y="8892"/>
                  <a:pt x="20520" y="8955"/>
                  <a:pt x="20520" y="8994"/>
                </a:cubicBezTo>
                <a:cubicBezTo>
                  <a:pt x="20520" y="8996"/>
                  <a:pt x="20520" y="8998"/>
                  <a:pt x="20520" y="8999"/>
                </a:cubicBezTo>
                <a:cubicBezTo>
                  <a:pt x="20521" y="9000"/>
                  <a:pt x="20520" y="9001"/>
                  <a:pt x="20521" y="9002"/>
                </a:cubicBezTo>
                <a:cubicBezTo>
                  <a:pt x="20551" y="9022"/>
                  <a:pt x="20561" y="9051"/>
                  <a:pt x="20544" y="9066"/>
                </a:cubicBezTo>
                <a:cubicBezTo>
                  <a:pt x="20506" y="9101"/>
                  <a:pt x="20394" y="9102"/>
                  <a:pt x="20357" y="9068"/>
                </a:cubicBezTo>
                <a:cubicBezTo>
                  <a:pt x="20342" y="9054"/>
                  <a:pt x="20326" y="8988"/>
                  <a:pt x="20324" y="8922"/>
                </a:cubicBezTo>
                <a:cubicBezTo>
                  <a:pt x="20321" y="8856"/>
                  <a:pt x="20305" y="8797"/>
                  <a:pt x="20287" y="8790"/>
                </a:cubicBezTo>
                <a:cubicBezTo>
                  <a:pt x="20269" y="8784"/>
                  <a:pt x="20258" y="8713"/>
                  <a:pt x="20262" y="8633"/>
                </a:cubicBezTo>
                <a:cubicBezTo>
                  <a:pt x="20269" y="8508"/>
                  <a:pt x="20322" y="8429"/>
                  <a:pt x="20392" y="8423"/>
                </a:cubicBezTo>
                <a:cubicBezTo>
                  <a:pt x="20399" y="8418"/>
                  <a:pt x="20403" y="8415"/>
                  <a:pt x="20411" y="8410"/>
                </a:cubicBezTo>
                <a:cubicBezTo>
                  <a:pt x="20457" y="8384"/>
                  <a:pt x="20487" y="8361"/>
                  <a:pt x="20507" y="8337"/>
                </a:cubicBezTo>
                <a:cubicBezTo>
                  <a:pt x="20499" y="8315"/>
                  <a:pt x="20495" y="8285"/>
                  <a:pt x="20499" y="8248"/>
                </a:cubicBezTo>
                <a:cubicBezTo>
                  <a:pt x="20520" y="8088"/>
                  <a:pt x="20375" y="8029"/>
                  <a:pt x="20004" y="8043"/>
                </a:cubicBezTo>
                <a:cubicBezTo>
                  <a:pt x="19914" y="8046"/>
                  <a:pt x="19839" y="8037"/>
                  <a:pt x="19837" y="8023"/>
                </a:cubicBezTo>
                <a:cubicBezTo>
                  <a:pt x="19834" y="7997"/>
                  <a:pt x="19346" y="7714"/>
                  <a:pt x="19346" y="7738"/>
                </a:cubicBezTo>
                <a:cubicBezTo>
                  <a:pt x="19346" y="7745"/>
                  <a:pt x="19273" y="7720"/>
                  <a:pt x="19185" y="7682"/>
                </a:cubicBezTo>
                <a:cubicBezTo>
                  <a:pt x="19096" y="7644"/>
                  <a:pt x="19004" y="7613"/>
                  <a:pt x="18980" y="7613"/>
                </a:cubicBezTo>
                <a:cubicBezTo>
                  <a:pt x="18957" y="7613"/>
                  <a:pt x="18880" y="7583"/>
                  <a:pt x="18810" y="7547"/>
                </a:cubicBezTo>
                <a:cubicBezTo>
                  <a:pt x="18739" y="7510"/>
                  <a:pt x="18665" y="7486"/>
                  <a:pt x="18645" y="7493"/>
                </a:cubicBezTo>
                <a:cubicBezTo>
                  <a:pt x="18624" y="7500"/>
                  <a:pt x="18527" y="7471"/>
                  <a:pt x="18431" y="7428"/>
                </a:cubicBezTo>
                <a:cubicBezTo>
                  <a:pt x="18334" y="7385"/>
                  <a:pt x="18236" y="7356"/>
                  <a:pt x="18213" y="7364"/>
                </a:cubicBezTo>
                <a:cubicBezTo>
                  <a:pt x="18119" y="7396"/>
                  <a:pt x="18123" y="7291"/>
                  <a:pt x="18218" y="7204"/>
                </a:cubicBezTo>
                <a:cubicBezTo>
                  <a:pt x="18275" y="7153"/>
                  <a:pt x="18307" y="7110"/>
                  <a:pt x="18289" y="7110"/>
                </a:cubicBezTo>
                <a:cubicBezTo>
                  <a:pt x="18272" y="7110"/>
                  <a:pt x="18311" y="7074"/>
                  <a:pt x="18377" y="7030"/>
                </a:cubicBezTo>
                <a:cubicBezTo>
                  <a:pt x="18489" y="6956"/>
                  <a:pt x="18492" y="6946"/>
                  <a:pt x="18430" y="6863"/>
                </a:cubicBezTo>
                <a:cubicBezTo>
                  <a:pt x="18393" y="6814"/>
                  <a:pt x="18376" y="6767"/>
                  <a:pt x="18390" y="6758"/>
                </a:cubicBezTo>
                <a:cubicBezTo>
                  <a:pt x="18405" y="6750"/>
                  <a:pt x="18401" y="6730"/>
                  <a:pt x="18384" y="6714"/>
                </a:cubicBezTo>
                <a:cubicBezTo>
                  <a:pt x="18361" y="6693"/>
                  <a:pt x="18317" y="6698"/>
                  <a:pt x="18234" y="6728"/>
                </a:cubicBezTo>
                <a:cubicBezTo>
                  <a:pt x="18104" y="6776"/>
                  <a:pt x="18009" y="6750"/>
                  <a:pt x="18008" y="6667"/>
                </a:cubicBezTo>
                <a:cubicBezTo>
                  <a:pt x="18008" y="6639"/>
                  <a:pt x="17970" y="6621"/>
                  <a:pt x="17913" y="6621"/>
                </a:cubicBezTo>
                <a:cubicBezTo>
                  <a:pt x="17636" y="6621"/>
                  <a:pt x="17670" y="6571"/>
                  <a:pt x="18179" y="6228"/>
                </a:cubicBezTo>
                <a:cubicBezTo>
                  <a:pt x="18327" y="6128"/>
                  <a:pt x="18463" y="6013"/>
                  <a:pt x="18479" y="5972"/>
                </a:cubicBezTo>
                <a:cubicBezTo>
                  <a:pt x="18514" y="5881"/>
                  <a:pt x="18783" y="5781"/>
                  <a:pt x="19017" y="5773"/>
                </a:cubicBezTo>
                <a:cubicBezTo>
                  <a:pt x="19119" y="5770"/>
                  <a:pt x="19181" y="5781"/>
                  <a:pt x="19289" y="5831"/>
                </a:cubicBezTo>
                <a:lnTo>
                  <a:pt x="19312" y="5816"/>
                </a:lnTo>
                <a:lnTo>
                  <a:pt x="19500" y="5900"/>
                </a:lnTo>
                <a:cubicBezTo>
                  <a:pt x="19603" y="5946"/>
                  <a:pt x="19712" y="6017"/>
                  <a:pt x="19743" y="6059"/>
                </a:cubicBezTo>
                <a:cubicBezTo>
                  <a:pt x="19798" y="6132"/>
                  <a:pt x="19805" y="6124"/>
                  <a:pt x="20000" y="5822"/>
                </a:cubicBezTo>
                <a:cubicBezTo>
                  <a:pt x="20111" y="5651"/>
                  <a:pt x="20207" y="5496"/>
                  <a:pt x="20211" y="5479"/>
                </a:cubicBezTo>
                <a:cubicBezTo>
                  <a:pt x="20216" y="5461"/>
                  <a:pt x="20235" y="5438"/>
                  <a:pt x="20253" y="5428"/>
                </a:cubicBezTo>
                <a:cubicBezTo>
                  <a:pt x="20334" y="5382"/>
                  <a:pt x="20273" y="5368"/>
                  <a:pt x="20166" y="5408"/>
                </a:cubicBezTo>
                <a:cubicBezTo>
                  <a:pt x="20090" y="5436"/>
                  <a:pt x="19914" y="5455"/>
                  <a:pt x="19739" y="5461"/>
                </a:cubicBezTo>
                <a:cubicBezTo>
                  <a:pt x="19730" y="5484"/>
                  <a:pt x="19642" y="5495"/>
                  <a:pt x="19463" y="5502"/>
                </a:cubicBezTo>
                <a:cubicBezTo>
                  <a:pt x="19260" y="5509"/>
                  <a:pt x="19231" y="5505"/>
                  <a:pt x="19243" y="5465"/>
                </a:cubicBezTo>
                <a:cubicBezTo>
                  <a:pt x="19250" y="5442"/>
                  <a:pt x="19224" y="5427"/>
                  <a:pt x="19182" y="5416"/>
                </a:cubicBezTo>
                <a:cubicBezTo>
                  <a:pt x="19172" y="5416"/>
                  <a:pt x="19158" y="5414"/>
                  <a:pt x="19150" y="5414"/>
                </a:cubicBezTo>
                <a:cubicBezTo>
                  <a:pt x="19107" y="5418"/>
                  <a:pt x="19060" y="5409"/>
                  <a:pt x="19044" y="5394"/>
                </a:cubicBezTo>
                <a:cubicBezTo>
                  <a:pt x="19043" y="5393"/>
                  <a:pt x="19043" y="5391"/>
                  <a:pt x="19043" y="5390"/>
                </a:cubicBezTo>
                <a:cubicBezTo>
                  <a:pt x="18944" y="5372"/>
                  <a:pt x="18908" y="5348"/>
                  <a:pt x="18966" y="5327"/>
                </a:cubicBezTo>
                <a:cubicBezTo>
                  <a:pt x="18990" y="5319"/>
                  <a:pt x="18948" y="5277"/>
                  <a:pt x="18873" y="5235"/>
                </a:cubicBezTo>
                <a:cubicBezTo>
                  <a:pt x="18711" y="5144"/>
                  <a:pt x="18700" y="5101"/>
                  <a:pt x="18834" y="5081"/>
                </a:cubicBezTo>
                <a:cubicBezTo>
                  <a:pt x="18908" y="5070"/>
                  <a:pt x="18927" y="5052"/>
                  <a:pt x="18910" y="5003"/>
                </a:cubicBezTo>
                <a:cubicBezTo>
                  <a:pt x="18896" y="4959"/>
                  <a:pt x="18914" y="4933"/>
                  <a:pt x="18965" y="4922"/>
                </a:cubicBezTo>
                <a:cubicBezTo>
                  <a:pt x="19007" y="4913"/>
                  <a:pt x="19058" y="4891"/>
                  <a:pt x="19078" y="4872"/>
                </a:cubicBezTo>
                <a:cubicBezTo>
                  <a:pt x="19099" y="4853"/>
                  <a:pt x="19152" y="4836"/>
                  <a:pt x="19196" y="4836"/>
                </a:cubicBezTo>
                <a:cubicBezTo>
                  <a:pt x="19240" y="4836"/>
                  <a:pt x="19323" y="4790"/>
                  <a:pt x="19381" y="4734"/>
                </a:cubicBezTo>
                <a:cubicBezTo>
                  <a:pt x="19468" y="4647"/>
                  <a:pt x="19474" y="4628"/>
                  <a:pt x="19415" y="4615"/>
                </a:cubicBezTo>
                <a:cubicBezTo>
                  <a:pt x="19377" y="4607"/>
                  <a:pt x="19351" y="4585"/>
                  <a:pt x="19357" y="4567"/>
                </a:cubicBezTo>
                <a:cubicBezTo>
                  <a:pt x="19364" y="4549"/>
                  <a:pt x="19349" y="4534"/>
                  <a:pt x="19323" y="4533"/>
                </a:cubicBezTo>
                <a:cubicBezTo>
                  <a:pt x="19224" y="4530"/>
                  <a:pt x="18959" y="4396"/>
                  <a:pt x="18864" y="4301"/>
                </a:cubicBezTo>
                <a:cubicBezTo>
                  <a:pt x="18765" y="4201"/>
                  <a:pt x="18698" y="4169"/>
                  <a:pt x="18391" y="4072"/>
                </a:cubicBezTo>
                <a:cubicBezTo>
                  <a:pt x="18236" y="4023"/>
                  <a:pt x="18224" y="4023"/>
                  <a:pt x="18153" y="4067"/>
                </a:cubicBezTo>
                <a:cubicBezTo>
                  <a:pt x="18112" y="4093"/>
                  <a:pt x="18077" y="4133"/>
                  <a:pt x="18077" y="4157"/>
                </a:cubicBezTo>
                <a:cubicBezTo>
                  <a:pt x="18077" y="4180"/>
                  <a:pt x="18059" y="4205"/>
                  <a:pt x="18035" y="4214"/>
                </a:cubicBezTo>
                <a:cubicBezTo>
                  <a:pt x="18006" y="4224"/>
                  <a:pt x="17949" y="4179"/>
                  <a:pt x="17905" y="4126"/>
                </a:cubicBezTo>
                <a:cubicBezTo>
                  <a:pt x="17886" y="4159"/>
                  <a:pt x="17854" y="4178"/>
                  <a:pt x="17796" y="4194"/>
                </a:cubicBezTo>
                <a:cubicBezTo>
                  <a:pt x="17697" y="4223"/>
                  <a:pt x="17671" y="4221"/>
                  <a:pt x="17622" y="4184"/>
                </a:cubicBezTo>
                <a:cubicBezTo>
                  <a:pt x="17578" y="4152"/>
                  <a:pt x="17577" y="4131"/>
                  <a:pt x="17617" y="4104"/>
                </a:cubicBezTo>
                <a:cubicBezTo>
                  <a:pt x="17646" y="4084"/>
                  <a:pt x="17661" y="4066"/>
                  <a:pt x="17650" y="4063"/>
                </a:cubicBezTo>
                <a:cubicBezTo>
                  <a:pt x="17399" y="3981"/>
                  <a:pt x="17225" y="3985"/>
                  <a:pt x="16894" y="4082"/>
                </a:cubicBezTo>
                <a:cubicBezTo>
                  <a:pt x="16696" y="4139"/>
                  <a:pt x="16667" y="4142"/>
                  <a:pt x="16629" y="4104"/>
                </a:cubicBezTo>
                <a:cubicBezTo>
                  <a:pt x="16592" y="4066"/>
                  <a:pt x="16563" y="4068"/>
                  <a:pt x="16359" y="4125"/>
                </a:cubicBezTo>
                <a:cubicBezTo>
                  <a:pt x="16118" y="4192"/>
                  <a:pt x="16044" y="4273"/>
                  <a:pt x="16156" y="4349"/>
                </a:cubicBezTo>
                <a:cubicBezTo>
                  <a:pt x="16203" y="4381"/>
                  <a:pt x="16193" y="4401"/>
                  <a:pt x="16105" y="4454"/>
                </a:cubicBezTo>
                <a:cubicBezTo>
                  <a:pt x="16045" y="4490"/>
                  <a:pt x="16013" y="4519"/>
                  <a:pt x="16034" y="4519"/>
                </a:cubicBezTo>
                <a:cubicBezTo>
                  <a:pt x="16054" y="4519"/>
                  <a:pt x="16049" y="4534"/>
                  <a:pt x="16023" y="4552"/>
                </a:cubicBezTo>
                <a:cubicBezTo>
                  <a:pt x="15997" y="4570"/>
                  <a:pt x="15979" y="4615"/>
                  <a:pt x="15984" y="4652"/>
                </a:cubicBezTo>
                <a:cubicBezTo>
                  <a:pt x="15994" y="4735"/>
                  <a:pt x="15705" y="4916"/>
                  <a:pt x="15563" y="4916"/>
                </a:cubicBezTo>
                <a:cubicBezTo>
                  <a:pt x="15508" y="4916"/>
                  <a:pt x="15427" y="4893"/>
                  <a:pt x="15383" y="4866"/>
                </a:cubicBezTo>
                <a:cubicBezTo>
                  <a:pt x="15337" y="4837"/>
                  <a:pt x="15266" y="4821"/>
                  <a:pt x="15216" y="4829"/>
                </a:cubicBezTo>
                <a:cubicBezTo>
                  <a:pt x="15109" y="4844"/>
                  <a:pt x="14866" y="4747"/>
                  <a:pt x="14747" y="4641"/>
                </a:cubicBezTo>
                <a:lnTo>
                  <a:pt x="14658" y="4562"/>
                </a:lnTo>
                <a:lnTo>
                  <a:pt x="14610" y="4666"/>
                </a:lnTo>
                <a:cubicBezTo>
                  <a:pt x="14388" y="5129"/>
                  <a:pt x="14316" y="5365"/>
                  <a:pt x="14396" y="5365"/>
                </a:cubicBezTo>
                <a:cubicBezTo>
                  <a:pt x="14412" y="5365"/>
                  <a:pt x="14478" y="5341"/>
                  <a:pt x="14543" y="5312"/>
                </a:cubicBezTo>
                <a:cubicBezTo>
                  <a:pt x="14712" y="5238"/>
                  <a:pt x="14994" y="5201"/>
                  <a:pt x="15251" y="5221"/>
                </a:cubicBezTo>
                <a:cubicBezTo>
                  <a:pt x="15579" y="5245"/>
                  <a:pt x="15602" y="5252"/>
                  <a:pt x="15549" y="5306"/>
                </a:cubicBezTo>
                <a:cubicBezTo>
                  <a:pt x="15516" y="5339"/>
                  <a:pt x="15522" y="5365"/>
                  <a:pt x="15573" y="5396"/>
                </a:cubicBezTo>
                <a:cubicBezTo>
                  <a:pt x="15624" y="5428"/>
                  <a:pt x="15631" y="5454"/>
                  <a:pt x="15598" y="5489"/>
                </a:cubicBezTo>
                <a:cubicBezTo>
                  <a:pt x="15540" y="5550"/>
                  <a:pt x="15509" y="5870"/>
                  <a:pt x="15558" y="5914"/>
                </a:cubicBezTo>
                <a:cubicBezTo>
                  <a:pt x="15663" y="6008"/>
                  <a:pt x="15448" y="6221"/>
                  <a:pt x="15299" y="6169"/>
                </a:cubicBezTo>
                <a:cubicBezTo>
                  <a:pt x="15264" y="6157"/>
                  <a:pt x="15254" y="6164"/>
                  <a:pt x="15273" y="6191"/>
                </a:cubicBezTo>
                <a:cubicBezTo>
                  <a:pt x="15288" y="6214"/>
                  <a:pt x="15274" y="6253"/>
                  <a:pt x="15242" y="6278"/>
                </a:cubicBezTo>
                <a:cubicBezTo>
                  <a:pt x="15194" y="6315"/>
                  <a:pt x="15165" y="6318"/>
                  <a:pt x="15084" y="6294"/>
                </a:cubicBezTo>
                <a:cubicBezTo>
                  <a:pt x="14950" y="6253"/>
                  <a:pt x="14948" y="6254"/>
                  <a:pt x="14893" y="6343"/>
                </a:cubicBezTo>
                <a:cubicBezTo>
                  <a:pt x="14856" y="6402"/>
                  <a:pt x="14817" y="6421"/>
                  <a:pt x="14742" y="6416"/>
                </a:cubicBezTo>
                <a:cubicBezTo>
                  <a:pt x="14681" y="6412"/>
                  <a:pt x="14619" y="6431"/>
                  <a:pt x="14586" y="6463"/>
                </a:cubicBezTo>
                <a:cubicBezTo>
                  <a:pt x="14557" y="6492"/>
                  <a:pt x="14476" y="6554"/>
                  <a:pt x="14406" y="6601"/>
                </a:cubicBezTo>
                <a:cubicBezTo>
                  <a:pt x="14336" y="6649"/>
                  <a:pt x="14288" y="6703"/>
                  <a:pt x="14301" y="6723"/>
                </a:cubicBezTo>
                <a:cubicBezTo>
                  <a:pt x="14315" y="6742"/>
                  <a:pt x="14290" y="6775"/>
                  <a:pt x="14248" y="6795"/>
                </a:cubicBezTo>
                <a:cubicBezTo>
                  <a:pt x="14181" y="6826"/>
                  <a:pt x="14163" y="6825"/>
                  <a:pt x="14115" y="6788"/>
                </a:cubicBezTo>
                <a:cubicBezTo>
                  <a:pt x="14085" y="6765"/>
                  <a:pt x="13955" y="6737"/>
                  <a:pt x="13826" y="6727"/>
                </a:cubicBezTo>
                <a:cubicBezTo>
                  <a:pt x="13585" y="6707"/>
                  <a:pt x="13051" y="6600"/>
                  <a:pt x="12894" y="6539"/>
                </a:cubicBezTo>
                <a:cubicBezTo>
                  <a:pt x="12819" y="6510"/>
                  <a:pt x="12805" y="6477"/>
                  <a:pt x="12814" y="6347"/>
                </a:cubicBezTo>
                <a:cubicBezTo>
                  <a:pt x="12821" y="6258"/>
                  <a:pt x="12805" y="6183"/>
                  <a:pt x="12777" y="6173"/>
                </a:cubicBezTo>
                <a:cubicBezTo>
                  <a:pt x="12695" y="6145"/>
                  <a:pt x="12864" y="6023"/>
                  <a:pt x="12961" y="6040"/>
                </a:cubicBezTo>
                <a:cubicBezTo>
                  <a:pt x="13056" y="6057"/>
                  <a:pt x="13118" y="5993"/>
                  <a:pt x="13046" y="5953"/>
                </a:cubicBezTo>
                <a:cubicBezTo>
                  <a:pt x="12970" y="5910"/>
                  <a:pt x="13090" y="5807"/>
                  <a:pt x="13199" y="5823"/>
                </a:cubicBezTo>
                <a:cubicBezTo>
                  <a:pt x="13366" y="5848"/>
                  <a:pt x="13272" y="5728"/>
                  <a:pt x="13076" y="5667"/>
                </a:cubicBezTo>
                <a:cubicBezTo>
                  <a:pt x="12620" y="5524"/>
                  <a:pt x="12438" y="5474"/>
                  <a:pt x="12535" y="5518"/>
                </a:cubicBezTo>
                <a:cubicBezTo>
                  <a:pt x="12633" y="5564"/>
                  <a:pt x="12641" y="5578"/>
                  <a:pt x="12588" y="5614"/>
                </a:cubicBezTo>
                <a:cubicBezTo>
                  <a:pt x="12551" y="5639"/>
                  <a:pt x="12454" y="5656"/>
                  <a:pt x="12352" y="5656"/>
                </a:cubicBezTo>
                <a:cubicBezTo>
                  <a:pt x="12160" y="5656"/>
                  <a:pt x="12101" y="5638"/>
                  <a:pt x="12150" y="5593"/>
                </a:cubicBezTo>
                <a:cubicBezTo>
                  <a:pt x="12194" y="5553"/>
                  <a:pt x="12208" y="5492"/>
                  <a:pt x="12179" y="5466"/>
                </a:cubicBezTo>
                <a:cubicBezTo>
                  <a:pt x="12153" y="5443"/>
                  <a:pt x="11792" y="5572"/>
                  <a:pt x="11594" y="5675"/>
                </a:cubicBezTo>
                <a:cubicBezTo>
                  <a:pt x="11526" y="5710"/>
                  <a:pt x="11443" y="5734"/>
                  <a:pt x="11408" y="5730"/>
                </a:cubicBezTo>
                <a:cubicBezTo>
                  <a:pt x="11374" y="5726"/>
                  <a:pt x="11327" y="5752"/>
                  <a:pt x="11303" y="5789"/>
                </a:cubicBezTo>
                <a:cubicBezTo>
                  <a:pt x="11265" y="5846"/>
                  <a:pt x="11290" y="5889"/>
                  <a:pt x="11458" y="6055"/>
                </a:cubicBezTo>
                <a:cubicBezTo>
                  <a:pt x="11568" y="6163"/>
                  <a:pt x="11665" y="6281"/>
                  <a:pt x="11672" y="6317"/>
                </a:cubicBezTo>
                <a:cubicBezTo>
                  <a:pt x="11680" y="6353"/>
                  <a:pt x="11706" y="6428"/>
                  <a:pt x="11731" y="6483"/>
                </a:cubicBezTo>
                <a:cubicBezTo>
                  <a:pt x="11763" y="6554"/>
                  <a:pt x="11761" y="6588"/>
                  <a:pt x="11721" y="6602"/>
                </a:cubicBezTo>
                <a:cubicBezTo>
                  <a:pt x="11635" y="6633"/>
                  <a:pt x="11504" y="6760"/>
                  <a:pt x="11504" y="6813"/>
                </a:cubicBezTo>
                <a:cubicBezTo>
                  <a:pt x="11504" y="6840"/>
                  <a:pt x="11529" y="6876"/>
                  <a:pt x="11560" y="6893"/>
                </a:cubicBezTo>
                <a:cubicBezTo>
                  <a:pt x="11664" y="6952"/>
                  <a:pt x="11527" y="6988"/>
                  <a:pt x="11225" y="6981"/>
                </a:cubicBezTo>
                <a:cubicBezTo>
                  <a:pt x="10868" y="6973"/>
                  <a:pt x="10823" y="6988"/>
                  <a:pt x="10943" y="7080"/>
                </a:cubicBezTo>
                <a:cubicBezTo>
                  <a:pt x="11023" y="7141"/>
                  <a:pt x="11042" y="7208"/>
                  <a:pt x="11066" y="7522"/>
                </a:cubicBezTo>
                <a:cubicBezTo>
                  <a:pt x="11095" y="7904"/>
                  <a:pt x="11042" y="8193"/>
                  <a:pt x="10908" y="8383"/>
                </a:cubicBezTo>
                <a:cubicBezTo>
                  <a:pt x="10836" y="8486"/>
                  <a:pt x="10387" y="8713"/>
                  <a:pt x="10324" y="8677"/>
                </a:cubicBezTo>
                <a:cubicBezTo>
                  <a:pt x="10303" y="8666"/>
                  <a:pt x="10318" y="8598"/>
                  <a:pt x="10356" y="8527"/>
                </a:cubicBezTo>
                <a:cubicBezTo>
                  <a:pt x="10398" y="8447"/>
                  <a:pt x="10424" y="8290"/>
                  <a:pt x="10423" y="8118"/>
                </a:cubicBezTo>
                <a:cubicBezTo>
                  <a:pt x="10421" y="7823"/>
                  <a:pt x="10403" y="7787"/>
                  <a:pt x="10132" y="7533"/>
                </a:cubicBezTo>
                <a:cubicBezTo>
                  <a:pt x="10011" y="7419"/>
                  <a:pt x="10008" y="7405"/>
                  <a:pt x="10052" y="7232"/>
                </a:cubicBezTo>
                <a:cubicBezTo>
                  <a:pt x="10077" y="7132"/>
                  <a:pt x="10087" y="7043"/>
                  <a:pt x="10074" y="7036"/>
                </a:cubicBezTo>
                <a:cubicBezTo>
                  <a:pt x="10060" y="7029"/>
                  <a:pt x="10070" y="7008"/>
                  <a:pt x="10096" y="6991"/>
                </a:cubicBezTo>
                <a:cubicBezTo>
                  <a:pt x="10129" y="6969"/>
                  <a:pt x="10094" y="6946"/>
                  <a:pt x="9975" y="6910"/>
                </a:cubicBezTo>
                <a:cubicBezTo>
                  <a:pt x="9883" y="6882"/>
                  <a:pt x="9763" y="6814"/>
                  <a:pt x="9709" y="6760"/>
                </a:cubicBezTo>
                <a:cubicBezTo>
                  <a:pt x="9619" y="6670"/>
                  <a:pt x="9602" y="6665"/>
                  <a:pt x="9530" y="6702"/>
                </a:cubicBezTo>
                <a:cubicBezTo>
                  <a:pt x="9460" y="6738"/>
                  <a:pt x="9445" y="6737"/>
                  <a:pt x="9390" y="6700"/>
                </a:cubicBezTo>
                <a:cubicBezTo>
                  <a:pt x="9321" y="6653"/>
                  <a:pt x="9311" y="6553"/>
                  <a:pt x="9364" y="6436"/>
                </a:cubicBezTo>
                <a:cubicBezTo>
                  <a:pt x="9383" y="6392"/>
                  <a:pt x="9383" y="6366"/>
                  <a:pt x="9364" y="6377"/>
                </a:cubicBezTo>
                <a:cubicBezTo>
                  <a:pt x="9348" y="6386"/>
                  <a:pt x="9326" y="6383"/>
                  <a:pt x="9301" y="6376"/>
                </a:cubicBezTo>
                <a:cubicBezTo>
                  <a:pt x="9293" y="6381"/>
                  <a:pt x="9285" y="6383"/>
                  <a:pt x="9277" y="6388"/>
                </a:cubicBezTo>
                <a:cubicBezTo>
                  <a:pt x="9169" y="6458"/>
                  <a:pt x="9162" y="6460"/>
                  <a:pt x="9133" y="6410"/>
                </a:cubicBezTo>
                <a:cubicBezTo>
                  <a:pt x="9074" y="6307"/>
                  <a:pt x="9027" y="6278"/>
                  <a:pt x="8931" y="6286"/>
                </a:cubicBezTo>
                <a:cubicBezTo>
                  <a:pt x="8868" y="6291"/>
                  <a:pt x="8805" y="6269"/>
                  <a:pt x="8754" y="6226"/>
                </a:cubicBezTo>
                <a:cubicBezTo>
                  <a:pt x="8695" y="6174"/>
                  <a:pt x="8640" y="6159"/>
                  <a:pt x="8529" y="6163"/>
                </a:cubicBezTo>
                <a:cubicBezTo>
                  <a:pt x="8354" y="6169"/>
                  <a:pt x="8268" y="6201"/>
                  <a:pt x="8213" y="6283"/>
                </a:cubicBezTo>
                <a:cubicBezTo>
                  <a:pt x="8166" y="6353"/>
                  <a:pt x="8086" y="6360"/>
                  <a:pt x="7957" y="6305"/>
                </a:cubicBezTo>
                <a:cubicBezTo>
                  <a:pt x="7907" y="6284"/>
                  <a:pt x="7821" y="6266"/>
                  <a:pt x="7767" y="6266"/>
                </a:cubicBezTo>
                <a:cubicBezTo>
                  <a:pt x="7622" y="6264"/>
                  <a:pt x="7603" y="6239"/>
                  <a:pt x="7687" y="6167"/>
                </a:cubicBezTo>
                <a:cubicBezTo>
                  <a:pt x="7733" y="6128"/>
                  <a:pt x="7795" y="6106"/>
                  <a:pt x="7843" y="6113"/>
                </a:cubicBezTo>
                <a:cubicBezTo>
                  <a:pt x="7958" y="6130"/>
                  <a:pt x="8018" y="6056"/>
                  <a:pt x="8011" y="5907"/>
                </a:cubicBezTo>
                <a:cubicBezTo>
                  <a:pt x="8007" y="5792"/>
                  <a:pt x="7993" y="5775"/>
                  <a:pt x="7907" y="5772"/>
                </a:cubicBezTo>
                <a:cubicBezTo>
                  <a:pt x="7714" y="5767"/>
                  <a:pt x="7703" y="5743"/>
                  <a:pt x="7801" y="5544"/>
                </a:cubicBezTo>
                <a:cubicBezTo>
                  <a:pt x="7864" y="5417"/>
                  <a:pt x="7952" y="5315"/>
                  <a:pt x="8064" y="5237"/>
                </a:cubicBezTo>
                <a:cubicBezTo>
                  <a:pt x="8206" y="5140"/>
                  <a:pt x="8224" y="5113"/>
                  <a:pt x="8178" y="5072"/>
                </a:cubicBezTo>
                <a:cubicBezTo>
                  <a:pt x="8133" y="5031"/>
                  <a:pt x="8142" y="5017"/>
                  <a:pt x="8229" y="4989"/>
                </a:cubicBezTo>
                <a:cubicBezTo>
                  <a:pt x="8287" y="4970"/>
                  <a:pt x="8409" y="4955"/>
                  <a:pt x="8499" y="4955"/>
                </a:cubicBezTo>
                <a:cubicBezTo>
                  <a:pt x="8607" y="4955"/>
                  <a:pt x="8660" y="4944"/>
                  <a:pt x="8652" y="4921"/>
                </a:cubicBezTo>
                <a:cubicBezTo>
                  <a:pt x="8645" y="4903"/>
                  <a:pt x="8671" y="4881"/>
                  <a:pt x="8710" y="4872"/>
                </a:cubicBezTo>
                <a:cubicBezTo>
                  <a:pt x="8803" y="4852"/>
                  <a:pt x="8799" y="4802"/>
                  <a:pt x="8670" y="4433"/>
                </a:cubicBezTo>
                <a:cubicBezTo>
                  <a:pt x="8562" y="4125"/>
                  <a:pt x="8529" y="4071"/>
                  <a:pt x="8467" y="4105"/>
                </a:cubicBezTo>
                <a:cubicBezTo>
                  <a:pt x="8450" y="4115"/>
                  <a:pt x="8461" y="4138"/>
                  <a:pt x="8491" y="4155"/>
                </a:cubicBezTo>
                <a:cubicBezTo>
                  <a:pt x="8578" y="4204"/>
                  <a:pt x="8557" y="4276"/>
                  <a:pt x="8447" y="4309"/>
                </a:cubicBezTo>
                <a:cubicBezTo>
                  <a:pt x="8326" y="4346"/>
                  <a:pt x="8227" y="4302"/>
                  <a:pt x="8207" y="4202"/>
                </a:cubicBezTo>
                <a:cubicBezTo>
                  <a:pt x="8200" y="4166"/>
                  <a:pt x="8171" y="4124"/>
                  <a:pt x="8142" y="4110"/>
                </a:cubicBezTo>
                <a:cubicBezTo>
                  <a:pt x="8113" y="4095"/>
                  <a:pt x="8056" y="4034"/>
                  <a:pt x="8015" y="3975"/>
                </a:cubicBezTo>
                <a:cubicBezTo>
                  <a:pt x="7944" y="3871"/>
                  <a:pt x="7947" y="3864"/>
                  <a:pt x="8044" y="3809"/>
                </a:cubicBezTo>
                <a:cubicBezTo>
                  <a:pt x="8129" y="3762"/>
                  <a:pt x="8146" y="3718"/>
                  <a:pt x="8153" y="3547"/>
                </a:cubicBezTo>
                <a:cubicBezTo>
                  <a:pt x="8159" y="3418"/>
                  <a:pt x="8140" y="3323"/>
                  <a:pt x="8103" y="3290"/>
                </a:cubicBezTo>
                <a:cubicBezTo>
                  <a:pt x="8088" y="3277"/>
                  <a:pt x="8087" y="3268"/>
                  <a:pt x="8076" y="3256"/>
                </a:cubicBezTo>
                <a:cubicBezTo>
                  <a:pt x="8025" y="3215"/>
                  <a:pt x="7958" y="3179"/>
                  <a:pt x="7874" y="3147"/>
                </a:cubicBezTo>
                <a:cubicBezTo>
                  <a:pt x="7859" y="3142"/>
                  <a:pt x="7850" y="3137"/>
                  <a:pt x="7834" y="3133"/>
                </a:cubicBezTo>
                <a:lnTo>
                  <a:pt x="7631" y="3079"/>
                </a:lnTo>
                <a:lnTo>
                  <a:pt x="7647" y="2695"/>
                </a:lnTo>
                <a:cubicBezTo>
                  <a:pt x="7655" y="2500"/>
                  <a:pt x="7673" y="2341"/>
                  <a:pt x="7689" y="2304"/>
                </a:cubicBezTo>
                <a:cubicBezTo>
                  <a:pt x="7692" y="2268"/>
                  <a:pt x="7692" y="2240"/>
                  <a:pt x="7695" y="2206"/>
                </a:cubicBezTo>
                <a:cubicBezTo>
                  <a:pt x="7718" y="1900"/>
                  <a:pt x="7711" y="1803"/>
                  <a:pt x="7665" y="1782"/>
                </a:cubicBezTo>
                <a:cubicBezTo>
                  <a:pt x="7591" y="1749"/>
                  <a:pt x="7510" y="1483"/>
                  <a:pt x="7568" y="1462"/>
                </a:cubicBezTo>
                <a:cubicBezTo>
                  <a:pt x="7643" y="1436"/>
                  <a:pt x="7756" y="1513"/>
                  <a:pt x="7735" y="1575"/>
                </a:cubicBezTo>
                <a:cubicBezTo>
                  <a:pt x="7722" y="1614"/>
                  <a:pt x="7751" y="1655"/>
                  <a:pt x="7816" y="1689"/>
                </a:cubicBezTo>
                <a:lnTo>
                  <a:pt x="7914" y="1740"/>
                </a:lnTo>
                <a:cubicBezTo>
                  <a:pt x="7919" y="1738"/>
                  <a:pt x="7922" y="1737"/>
                  <a:pt x="7927" y="1734"/>
                </a:cubicBezTo>
                <a:cubicBezTo>
                  <a:pt x="7950" y="1722"/>
                  <a:pt x="7971" y="1713"/>
                  <a:pt x="7990" y="1705"/>
                </a:cubicBezTo>
                <a:lnTo>
                  <a:pt x="8026" y="1686"/>
                </a:lnTo>
                <a:cubicBezTo>
                  <a:pt x="8105" y="1644"/>
                  <a:pt x="8165" y="1593"/>
                  <a:pt x="8204" y="1535"/>
                </a:cubicBezTo>
                <a:cubicBezTo>
                  <a:pt x="8206" y="1517"/>
                  <a:pt x="8211" y="1507"/>
                  <a:pt x="8212" y="1483"/>
                </a:cubicBezTo>
                <a:cubicBezTo>
                  <a:pt x="8215" y="1381"/>
                  <a:pt x="8225" y="1304"/>
                  <a:pt x="8238" y="1240"/>
                </a:cubicBezTo>
                <a:cubicBezTo>
                  <a:pt x="8231" y="1220"/>
                  <a:pt x="8224" y="1200"/>
                  <a:pt x="8214" y="1180"/>
                </a:cubicBezTo>
                <a:cubicBezTo>
                  <a:pt x="8164" y="1078"/>
                  <a:pt x="8105" y="1050"/>
                  <a:pt x="7920" y="1045"/>
                </a:cubicBezTo>
                <a:cubicBezTo>
                  <a:pt x="7820" y="1042"/>
                  <a:pt x="7818" y="1035"/>
                  <a:pt x="7821" y="606"/>
                </a:cubicBezTo>
                <a:cubicBezTo>
                  <a:pt x="7823" y="366"/>
                  <a:pt x="7838" y="131"/>
                  <a:pt x="7855" y="84"/>
                </a:cubicBezTo>
                <a:lnTo>
                  <a:pt x="7885" y="2"/>
                </a:lnTo>
                <a:cubicBezTo>
                  <a:pt x="7572" y="2"/>
                  <a:pt x="7380" y="1"/>
                  <a:pt x="7056" y="1"/>
                </a:cubicBezTo>
                <a:lnTo>
                  <a:pt x="5087" y="0"/>
                </a:lnTo>
                <a:close/>
                <a:moveTo>
                  <a:pt x="1036" y="6317"/>
                </a:moveTo>
                <a:cubicBezTo>
                  <a:pt x="1009" y="6317"/>
                  <a:pt x="986" y="6329"/>
                  <a:pt x="986" y="6343"/>
                </a:cubicBezTo>
                <a:cubicBezTo>
                  <a:pt x="986" y="6358"/>
                  <a:pt x="995" y="6370"/>
                  <a:pt x="1007" y="6370"/>
                </a:cubicBezTo>
                <a:cubicBezTo>
                  <a:pt x="1017" y="6370"/>
                  <a:pt x="1037" y="6358"/>
                  <a:pt x="1053" y="6345"/>
                </a:cubicBezTo>
                <a:cubicBezTo>
                  <a:pt x="1053" y="6336"/>
                  <a:pt x="1048" y="6326"/>
                  <a:pt x="1036" y="6317"/>
                </a:cubicBezTo>
                <a:close/>
                <a:moveTo>
                  <a:pt x="11380" y="8704"/>
                </a:moveTo>
                <a:cubicBezTo>
                  <a:pt x="11409" y="8709"/>
                  <a:pt x="11452" y="8761"/>
                  <a:pt x="11474" y="8818"/>
                </a:cubicBezTo>
                <a:cubicBezTo>
                  <a:pt x="11496" y="8875"/>
                  <a:pt x="11532" y="8941"/>
                  <a:pt x="11553" y="8965"/>
                </a:cubicBezTo>
                <a:cubicBezTo>
                  <a:pt x="11575" y="8988"/>
                  <a:pt x="11607" y="9054"/>
                  <a:pt x="11625" y="9110"/>
                </a:cubicBezTo>
                <a:cubicBezTo>
                  <a:pt x="11643" y="9167"/>
                  <a:pt x="11678" y="9227"/>
                  <a:pt x="11704" y="9245"/>
                </a:cubicBezTo>
                <a:cubicBezTo>
                  <a:pt x="11820" y="9328"/>
                  <a:pt x="11601" y="9693"/>
                  <a:pt x="11403" y="9747"/>
                </a:cubicBezTo>
                <a:cubicBezTo>
                  <a:pt x="11129" y="9821"/>
                  <a:pt x="10975" y="9804"/>
                  <a:pt x="10784" y="9676"/>
                </a:cubicBezTo>
                <a:cubicBezTo>
                  <a:pt x="10602" y="9554"/>
                  <a:pt x="10616" y="9417"/>
                  <a:pt x="10831" y="9199"/>
                </a:cubicBezTo>
                <a:cubicBezTo>
                  <a:pt x="10924" y="9105"/>
                  <a:pt x="11073" y="8953"/>
                  <a:pt x="11163" y="8861"/>
                </a:cubicBezTo>
                <a:cubicBezTo>
                  <a:pt x="11252" y="8769"/>
                  <a:pt x="11350" y="8698"/>
                  <a:pt x="11380" y="8704"/>
                </a:cubicBezTo>
                <a:close/>
                <a:moveTo>
                  <a:pt x="10557" y="8717"/>
                </a:moveTo>
                <a:cubicBezTo>
                  <a:pt x="10612" y="8721"/>
                  <a:pt x="10577" y="8787"/>
                  <a:pt x="10447" y="8906"/>
                </a:cubicBezTo>
                <a:cubicBezTo>
                  <a:pt x="10350" y="8995"/>
                  <a:pt x="10266" y="9067"/>
                  <a:pt x="10261" y="9067"/>
                </a:cubicBezTo>
                <a:cubicBezTo>
                  <a:pt x="10218" y="9067"/>
                  <a:pt x="10190" y="9018"/>
                  <a:pt x="10190" y="8946"/>
                </a:cubicBezTo>
                <a:cubicBezTo>
                  <a:pt x="10190" y="8878"/>
                  <a:pt x="10228" y="8842"/>
                  <a:pt x="10364" y="8778"/>
                </a:cubicBezTo>
                <a:cubicBezTo>
                  <a:pt x="10460" y="8734"/>
                  <a:pt x="10525" y="8714"/>
                  <a:pt x="10557" y="8717"/>
                </a:cubicBezTo>
                <a:close/>
                <a:moveTo>
                  <a:pt x="10102" y="9747"/>
                </a:moveTo>
                <a:cubicBezTo>
                  <a:pt x="10134" y="9739"/>
                  <a:pt x="10169" y="9761"/>
                  <a:pt x="10249" y="9829"/>
                </a:cubicBezTo>
                <a:cubicBezTo>
                  <a:pt x="10393" y="9951"/>
                  <a:pt x="10671" y="10079"/>
                  <a:pt x="10817" y="10090"/>
                </a:cubicBezTo>
                <a:cubicBezTo>
                  <a:pt x="11128" y="10113"/>
                  <a:pt x="11230" y="10132"/>
                  <a:pt x="11282" y="10179"/>
                </a:cubicBezTo>
                <a:cubicBezTo>
                  <a:pt x="11313" y="10207"/>
                  <a:pt x="11363" y="10230"/>
                  <a:pt x="11392" y="10230"/>
                </a:cubicBezTo>
                <a:cubicBezTo>
                  <a:pt x="11474" y="10231"/>
                  <a:pt x="11550" y="10295"/>
                  <a:pt x="11562" y="10374"/>
                </a:cubicBezTo>
                <a:cubicBezTo>
                  <a:pt x="11568" y="10414"/>
                  <a:pt x="11600" y="10458"/>
                  <a:pt x="11633" y="10473"/>
                </a:cubicBezTo>
                <a:cubicBezTo>
                  <a:pt x="11666" y="10489"/>
                  <a:pt x="11692" y="10541"/>
                  <a:pt x="11692" y="10589"/>
                </a:cubicBezTo>
                <a:cubicBezTo>
                  <a:pt x="11692" y="10721"/>
                  <a:pt x="11689" y="10721"/>
                  <a:pt x="11211" y="10604"/>
                </a:cubicBezTo>
                <a:cubicBezTo>
                  <a:pt x="11088" y="10574"/>
                  <a:pt x="10979" y="10552"/>
                  <a:pt x="10971" y="10555"/>
                </a:cubicBezTo>
                <a:cubicBezTo>
                  <a:pt x="10962" y="10559"/>
                  <a:pt x="10924" y="10546"/>
                  <a:pt x="10885" y="10528"/>
                </a:cubicBezTo>
                <a:cubicBezTo>
                  <a:pt x="10806" y="10491"/>
                  <a:pt x="10521" y="10464"/>
                  <a:pt x="10143" y="10459"/>
                </a:cubicBezTo>
                <a:cubicBezTo>
                  <a:pt x="9887" y="10455"/>
                  <a:pt x="9884" y="10454"/>
                  <a:pt x="9890" y="10376"/>
                </a:cubicBezTo>
                <a:cubicBezTo>
                  <a:pt x="9904" y="10197"/>
                  <a:pt x="10021" y="9803"/>
                  <a:pt x="10071" y="9764"/>
                </a:cubicBezTo>
                <a:cubicBezTo>
                  <a:pt x="10082" y="9755"/>
                  <a:pt x="10092" y="9749"/>
                  <a:pt x="10102" y="9747"/>
                </a:cubicBezTo>
                <a:close/>
              </a:path>
            </a:pathLst>
          </a:custGeom>
          <a:ln w="12700">
            <a:miter lim="400000"/>
          </a:ln>
        </p:spPr>
      </p:pic>
      <p:sp>
        <p:nvSpPr>
          <p:cNvPr id="139" name="De bien nacidos es ser agradecidos…"/>
          <p:cNvSpPr txBox="1"/>
          <p:nvPr/>
        </p:nvSpPr>
        <p:spPr>
          <a:xfrm>
            <a:off x="2186009" y="1465293"/>
            <a:ext cx="13037110" cy="10312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vl1pPr>
          </a:lstStyle>
          <a:p>
            <a:pPr/>
            <a:r>
              <a:t>De bien nacidos es ser agradecidos…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351" name="La solución: M a por el cerebro del 1"/>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M a por el cerebro del 1</a:t>
            </a:r>
          </a:p>
        </p:txBody>
      </p:sp>
      <p:pic>
        <p:nvPicPr>
          <p:cNvPr id="35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35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35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sp>
        <p:nvSpPr>
          <p:cNvPr id="355" name="1"/>
          <p:cNvSpPr txBox="1"/>
          <p:nvPr/>
        </p:nvSpPr>
        <p:spPr>
          <a:xfrm>
            <a:off x="602456" y="84586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pic>
        <p:nvPicPr>
          <p:cNvPr id="356"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357"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358"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359"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360"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361"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362"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363"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364"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365"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366"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367" name="5"/>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368"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369"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370"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371" name="3"/>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372"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373"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374"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375" name="Imagen" descr="Imagen"/>
          <p:cNvPicPr>
            <a:picLocks noChangeAspect="1"/>
          </p:cNvPicPr>
          <p:nvPr/>
        </p:nvPicPr>
        <p:blipFill>
          <a:blip r:embed="rId8">
            <a:extLst/>
          </a:blip>
          <a:stretch>
            <a:fillRect/>
          </a:stretch>
        </p:blipFill>
        <p:spPr>
          <a:xfrm>
            <a:off x="18206172" y="8751659"/>
            <a:ext cx="596901" cy="696384"/>
          </a:xfrm>
          <a:prstGeom prst="rect">
            <a:avLst/>
          </a:prstGeom>
          <a:ln w="12700">
            <a:miter lim="400000"/>
          </a:ln>
        </p:spPr>
      </p:pic>
      <p:pic>
        <p:nvPicPr>
          <p:cNvPr id="376"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377" name="Imagen" descr="Imagen"/>
          <p:cNvPicPr>
            <a:picLocks noChangeAspect="1"/>
          </p:cNvPicPr>
          <p:nvPr/>
        </p:nvPicPr>
        <p:blipFill>
          <a:blip r:embed="rId9">
            <a:extLst/>
          </a:blip>
          <a:stretch>
            <a:fillRect/>
          </a:stretch>
        </p:blipFill>
        <p:spPr>
          <a:xfrm>
            <a:off x="21322244" y="8750601"/>
            <a:ext cx="879147" cy="698501"/>
          </a:xfrm>
          <a:prstGeom prst="rect">
            <a:avLst/>
          </a:prstGeom>
          <a:ln w="12700">
            <a:miter lim="400000"/>
          </a:ln>
        </p:spPr>
      </p:pic>
      <p:pic>
        <p:nvPicPr>
          <p:cNvPr id="378" name="Óvalo Óvalo" descr="Óvalo Óvalo"/>
          <p:cNvPicPr>
            <a:picLocks noChangeAspect="0"/>
          </p:cNvPicPr>
          <p:nvPr/>
        </p:nvPicPr>
        <p:blipFill>
          <a:blip r:embed="rId10">
            <a:extLst/>
          </a:blip>
          <a:stretch>
            <a:fillRect/>
          </a:stretch>
        </p:blipFill>
        <p:spPr>
          <a:xfrm>
            <a:off x="291504" y="1766093"/>
            <a:ext cx="3161904" cy="10664727"/>
          </a:xfrm>
          <a:prstGeom prst="rect">
            <a:avLst/>
          </a:prstGeom>
        </p:spPr>
      </p:pic>
      <p:pic>
        <p:nvPicPr>
          <p:cNvPr id="380" name="Óvalo Óvalo" descr="Óvalo Óvalo"/>
          <p:cNvPicPr>
            <a:picLocks noChangeAspect="0"/>
          </p:cNvPicPr>
          <p:nvPr/>
        </p:nvPicPr>
        <p:blipFill>
          <a:blip r:embed="rId10">
            <a:extLst/>
          </a:blip>
          <a:stretch>
            <a:fillRect/>
          </a:stretch>
        </p:blipFill>
        <p:spPr>
          <a:xfrm>
            <a:off x="20222120" y="1766093"/>
            <a:ext cx="3161904" cy="1066472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0"/>
                                        </p:tgtEl>
                                        <p:attrNameLst>
                                          <p:attrName>style.visibility</p:attrName>
                                        </p:attrNameLst>
                                      </p:cBhvr>
                                      <p:to>
                                        <p:strVal val="visible"/>
                                      </p:to>
                                    </p:set>
                                  </p:childTnLst>
                                </p:cTn>
                              </p:par>
                            </p:childTnLst>
                          </p:cTn>
                        </p:par>
                        <p:par>
                          <p:cTn id="7" fill="hold">
                            <p:stCondLst>
                              <p:cond delay="0"/>
                            </p:stCondLst>
                            <p:childTnLst>
                              <p:par>
                                <p:cTn id="8" presetClass="emph" nodeType="withEffect" presetID="9" grpId="2" fill="hold">
                                  <p:stCondLst>
                                    <p:cond delay="0"/>
                                  </p:stCondLst>
                                  <p:childTnLst>
                                    <p:set>
                                      <p:cBhvr>
                                        <p:cTn id="9" dur="indefinite" fill="hold"/>
                                        <p:tgtEl>
                                          <p:spTgt spid="357"/>
                                        </p:tgtEl>
                                        <p:attrNameLst>
                                          <p:attrName>style.opacity</p:attrName>
                                        </p:attrNameLst>
                                      </p:cBhvr>
                                      <p:to>
                                        <p:strVal val="0.50"/>
                                      </p:to>
                                    </p:set>
                                    <p:animEffect filter="image" prLst="opacity: 0.50; ">
                                      <p:cBhvr>
                                        <p:cTn id="10" dur="indefinite" fill="hold"/>
                                        <p:tgtEl>
                                          <p:spTgt spid="357"/>
                                        </p:tgtEl>
                                      </p:cBhvr>
                                    </p:animEffect>
                                  </p:childTnLst>
                                </p:cTn>
                              </p:par>
                            </p:childTnLst>
                          </p:cTn>
                        </p:par>
                        <p:par>
                          <p:cTn id="11" fill="hold">
                            <p:stCondLst>
                              <p:cond delay="0"/>
                            </p:stCondLst>
                            <p:childTnLst>
                              <p:par>
                                <p:cTn id="12" presetClass="emph" nodeType="withEffect" presetID="9" grpId="3" fill="hold">
                                  <p:stCondLst>
                                    <p:cond delay="0"/>
                                  </p:stCondLst>
                                  <p:childTnLst>
                                    <p:set>
                                      <p:cBhvr>
                                        <p:cTn id="13" dur="indefinite" fill="hold"/>
                                        <p:tgtEl>
                                          <p:spTgt spid="361"/>
                                        </p:tgtEl>
                                        <p:attrNameLst>
                                          <p:attrName>style.opacity</p:attrName>
                                        </p:attrNameLst>
                                      </p:cBhvr>
                                      <p:to>
                                        <p:strVal val="0.50"/>
                                      </p:to>
                                    </p:set>
                                    <p:animEffect filter="image" prLst="opacity: 0.50; ">
                                      <p:cBhvr>
                                        <p:cTn id="14" dur="indefinite" fill="hold"/>
                                        <p:tgtEl>
                                          <p:spTgt spid="361"/>
                                        </p:tgtEl>
                                      </p:cBhvr>
                                    </p:animEffect>
                                  </p:childTnLst>
                                </p:cTn>
                              </p:par>
                            </p:childTnLst>
                          </p:cTn>
                        </p:par>
                        <p:par>
                          <p:cTn id="15" fill="hold">
                            <p:stCondLst>
                              <p:cond delay="0"/>
                            </p:stCondLst>
                            <p:childTnLst>
                              <p:par>
                                <p:cTn id="16" presetClass="emph" nodeType="withEffect" presetID="9" grpId="4" fill="hold">
                                  <p:stCondLst>
                                    <p:cond delay="0"/>
                                  </p:stCondLst>
                                  <p:childTnLst>
                                    <p:set>
                                      <p:cBhvr>
                                        <p:cTn id="17" dur="indefinite" fill="hold"/>
                                        <p:tgtEl>
                                          <p:spTgt spid="365"/>
                                        </p:tgtEl>
                                        <p:attrNameLst>
                                          <p:attrName>style.opacity</p:attrName>
                                        </p:attrNameLst>
                                      </p:cBhvr>
                                      <p:to>
                                        <p:strVal val="0.50"/>
                                      </p:to>
                                    </p:set>
                                    <p:animEffect filter="image" prLst="opacity: 0.50; ">
                                      <p:cBhvr>
                                        <p:cTn id="18" dur="indefinite" fill="hold"/>
                                        <p:tgtEl>
                                          <p:spTgt spid="365"/>
                                        </p:tgtEl>
                                      </p:cBhvr>
                                    </p:animEffect>
                                  </p:childTnLst>
                                </p:cTn>
                              </p:par>
                            </p:childTnLst>
                          </p:cTn>
                        </p:par>
                        <p:par>
                          <p:cTn id="19" fill="hold">
                            <p:stCondLst>
                              <p:cond delay="0"/>
                            </p:stCondLst>
                            <p:childTnLst>
                              <p:par>
                                <p:cTn id="20" presetClass="emph" nodeType="withEffect" presetID="9" grpId="5" fill="hold">
                                  <p:stCondLst>
                                    <p:cond delay="0"/>
                                  </p:stCondLst>
                                  <p:childTnLst>
                                    <p:set>
                                      <p:cBhvr>
                                        <p:cTn id="21" dur="indefinite" fill="hold"/>
                                        <p:tgtEl>
                                          <p:spTgt spid="369"/>
                                        </p:tgtEl>
                                        <p:attrNameLst>
                                          <p:attrName>style.opacity</p:attrName>
                                        </p:attrNameLst>
                                      </p:cBhvr>
                                      <p:to>
                                        <p:strVal val="0.50"/>
                                      </p:to>
                                    </p:set>
                                    <p:animEffect filter="image" prLst="opacity: 0.50; ">
                                      <p:cBhvr>
                                        <p:cTn id="22" dur="indefinite" fill="hold"/>
                                        <p:tgtEl>
                                          <p:spTgt spid="369"/>
                                        </p:tgtEl>
                                      </p:cBhvr>
                                    </p:animEffect>
                                  </p:childTnLst>
                                </p:cTn>
                              </p:par>
                            </p:childTnLst>
                          </p:cTn>
                        </p:par>
                        <p:par>
                          <p:cTn id="23" fill="hold">
                            <p:stCondLst>
                              <p:cond delay="0"/>
                            </p:stCondLst>
                            <p:childTnLst>
                              <p:par>
                                <p:cTn id="24" presetClass="emph" nodeType="withEffect" presetID="9" grpId="6" fill="hold">
                                  <p:stCondLst>
                                    <p:cond delay="0"/>
                                  </p:stCondLst>
                                  <p:childTnLst>
                                    <p:set>
                                      <p:cBhvr>
                                        <p:cTn id="25" dur="indefinite" fill="hold"/>
                                        <p:tgtEl>
                                          <p:spTgt spid="372"/>
                                        </p:tgtEl>
                                        <p:attrNameLst>
                                          <p:attrName>style.opacity</p:attrName>
                                        </p:attrNameLst>
                                      </p:cBhvr>
                                      <p:to>
                                        <p:strVal val="0.50"/>
                                      </p:to>
                                    </p:set>
                                    <p:animEffect filter="image" prLst="opacity: 0.50; ">
                                      <p:cBhvr>
                                        <p:cTn id="26" dur="indefinite" fill="hold"/>
                                        <p:tgtEl>
                                          <p:spTgt spid="372"/>
                                        </p:tgtEl>
                                      </p:cBhvr>
                                    </p:animEffect>
                                  </p:childTnLst>
                                </p:cTn>
                              </p:par>
                            </p:childTnLst>
                          </p:cTn>
                        </p:par>
                        <p:par>
                          <p:cTn id="27" fill="hold">
                            <p:stCondLst>
                              <p:cond delay="0"/>
                            </p:stCondLst>
                            <p:childTnLst>
                              <p:par>
                                <p:cTn id="28" presetClass="emph" nodeType="withEffect" presetID="9" grpId="7" fill="hold">
                                  <p:stCondLst>
                                    <p:cond delay="0"/>
                                  </p:stCondLst>
                                  <p:childTnLst>
                                    <p:set>
                                      <p:cBhvr>
                                        <p:cTn id="29" dur="indefinite" fill="hold"/>
                                        <p:tgtEl>
                                          <p:spTgt spid="358"/>
                                        </p:tgtEl>
                                        <p:attrNameLst>
                                          <p:attrName>style.opacity</p:attrName>
                                        </p:attrNameLst>
                                      </p:cBhvr>
                                      <p:to>
                                        <p:strVal val="0.50"/>
                                      </p:to>
                                    </p:set>
                                    <p:animEffect filter="image" prLst="opacity: 0.50; ">
                                      <p:cBhvr>
                                        <p:cTn id="30" dur="indefinite" fill="hold"/>
                                        <p:tgtEl>
                                          <p:spTgt spid="358"/>
                                        </p:tgtEl>
                                      </p:cBhvr>
                                    </p:animEffect>
                                  </p:childTnLst>
                                </p:cTn>
                              </p:par>
                            </p:childTnLst>
                          </p:cTn>
                        </p:par>
                        <p:par>
                          <p:cTn id="31" fill="hold">
                            <p:stCondLst>
                              <p:cond delay="0"/>
                            </p:stCondLst>
                            <p:childTnLst>
                              <p:par>
                                <p:cTn id="32" presetClass="emph" nodeType="withEffect" presetID="9" grpId="8" fill="hold">
                                  <p:stCondLst>
                                    <p:cond delay="0"/>
                                  </p:stCondLst>
                                  <p:childTnLst>
                                    <p:set>
                                      <p:cBhvr>
                                        <p:cTn id="33" dur="indefinite" fill="hold"/>
                                        <p:tgtEl>
                                          <p:spTgt spid="362"/>
                                        </p:tgtEl>
                                        <p:attrNameLst>
                                          <p:attrName>style.opacity</p:attrName>
                                        </p:attrNameLst>
                                      </p:cBhvr>
                                      <p:to>
                                        <p:strVal val="0.50"/>
                                      </p:to>
                                    </p:set>
                                    <p:animEffect filter="image" prLst="opacity: 0.50; ">
                                      <p:cBhvr>
                                        <p:cTn id="34" dur="indefinite" fill="hold"/>
                                        <p:tgtEl>
                                          <p:spTgt spid="362"/>
                                        </p:tgtEl>
                                      </p:cBhvr>
                                    </p:animEffect>
                                  </p:childTnLst>
                                </p:cTn>
                              </p:par>
                            </p:childTnLst>
                          </p:cTn>
                        </p:par>
                        <p:par>
                          <p:cTn id="35" fill="hold">
                            <p:stCondLst>
                              <p:cond delay="0"/>
                            </p:stCondLst>
                            <p:childTnLst>
                              <p:par>
                                <p:cTn id="36" presetClass="emph" nodeType="withEffect" presetID="9" grpId="9" fill="hold">
                                  <p:stCondLst>
                                    <p:cond delay="0"/>
                                  </p:stCondLst>
                                  <p:childTnLst>
                                    <p:set>
                                      <p:cBhvr>
                                        <p:cTn id="37" dur="indefinite" fill="hold"/>
                                        <p:tgtEl>
                                          <p:spTgt spid="366"/>
                                        </p:tgtEl>
                                        <p:attrNameLst>
                                          <p:attrName>style.opacity</p:attrName>
                                        </p:attrNameLst>
                                      </p:cBhvr>
                                      <p:to>
                                        <p:strVal val="0.50"/>
                                      </p:to>
                                    </p:set>
                                    <p:animEffect filter="image" prLst="opacity: 0.50; ">
                                      <p:cBhvr>
                                        <p:cTn id="38" dur="indefinite" fill="hold"/>
                                        <p:tgtEl>
                                          <p:spTgt spid="366"/>
                                        </p:tgtEl>
                                      </p:cBhvr>
                                    </p:animEffect>
                                  </p:childTnLst>
                                </p:cTn>
                              </p:par>
                            </p:childTnLst>
                          </p:cTn>
                        </p:par>
                        <p:par>
                          <p:cTn id="39" fill="hold">
                            <p:stCondLst>
                              <p:cond delay="0"/>
                            </p:stCondLst>
                            <p:childTnLst>
                              <p:par>
                                <p:cTn id="40" presetClass="emph" nodeType="withEffect" presetID="9" grpId="10" fill="hold">
                                  <p:stCondLst>
                                    <p:cond delay="0"/>
                                  </p:stCondLst>
                                  <p:childTnLst>
                                    <p:set>
                                      <p:cBhvr>
                                        <p:cTn id="41" dur="indefinite" fill="hold"/>
                                        <p:tgtEl>
                                          <p:spTgt spid="370"/>
                                        </p:tgtEl>
                                        <p:attrNameLst>
                                          <p:attrName>style.opacity</p:attrName>
                                        </p:attrNameLst>
                                      </p:cBhvr>
                                      <p:to>
                                        <p:strVal val="0.50"/>
                                      </p:to>
                                    </p:set>
                                    <p:animEffect filter="image" prLst="opacity: 0.50; ">
                                      <p:cBhvr>
                                        <p:cTn id="42" dur="indefinite" fill="hold"/>
                                        <p:tgtEl>
                                          <p:spTgt spid="370"/>
                                        </p:tgtEl>
                                      </p:cBhvr>
                                    </p:animEffect>
                                  </p:childTnLst>
                                </p:cTn>
                              </p:par>
                            </p:childTnLst>
                          </p:cTn>
                        </p:par>
                        <p:par>
                          <p:cTn id="43" fill="hold">
                            <p:stCondLst>
                              <p:cond delay="0"/>
                            </p:stCondLst>
                            <p:childTnLst>
                              <p:par>
                                <p:cTn id="44" presetClass="emph" nodeType="withEffect" presetID="9" grpId="11" fill="hold">
                                  <p:stCondLst>
                                    <p:cond delay="0"/>
                                  </p:stCondLst>
                                  <p:childTnLst>
                                    <p:set>
                                      <p:cBhvr>
                                        <p:cTn id="45" dur="indefinite" fill="hold"/>
                                        <p:tgtEl>
                                          <p:spTgt spid="356"/>
                                        </p:tgtEl>
                                        <p:attrNameLst>
                                          <p:attrName>style.opacity</p:attrName>
                                        </p:attrNameLst>
                                      </p:cBhvr>
                                      <p:to>
                                        <p:strVal val="0.50"/>
                                      </p:to>
                                    </p:set>
                                    <p:animEffect filter="image" prLst="opacity: 0.50; ">
                                      <p:cBhvr>
                                        <p:cTn id="46" dur="indefinite" fill="hold"/>
                                        <p:tgtEl>
                                          <p:spTgt spid="356"/>
                                        </p:tgtEl>
                                      </p:cBhvr>
                                    </p:animEffect>
                                  </p:childTnLst>
                                </p:cTn>
                              </p:par>
                            </p:childTnLst>
                          </p:cTn>
                        </p:par>
                        <p:par>
                          <p:cTn id="47" fill="hold">
                            <p:stCondLst>
                              <p:cond delay="0"/>
                            </p:stCondLst>
                            <p:childTnLst>
                              <p:par>
                                <p:cTn id="48" presetClass="emph" nodeType="withEffect" presetID="9" grpId="12" fill="hold">
                                  <p:stCondLst>
                                    <p:cond delay="0"/>
                                  </p:stCondLst>
                                  <p:childTnLst>
                                    <p:set>
                                      <p:cBhvr>
                                        <p:cTn id="49" dur="indefinite" fill="hold"/>
                                        <p:tgtEl>
                                          <p:spTgt spid="360"/>
                                        </p:tgtEl>
                                        <p:attrNameLst>
                                          <p:attrName>style.opacity</p:attrName>
                                        </p:attrNameLst>
                                      </p:cBhvr>
                                      <p:to>
                                        <p:strVal val="0.50"/>
                                      </p:to>
                                    </p:set>
                                    <p:animEffect filter="image" prLst="opacity: 0.50; ">
                                      <p:cBhvr>
                                        <p:cTn id="50" dur="indefinite" fill="hold"/>
                                        <p:tgtEl>
                                          <p:spTgt spid="360"/>
                                        </p:tgtEl>
                                      </p:cBhvr>
                                    </p:animEffect>
                                  </p:childTnLst>
                                </p:cTn>
                              </p:par>
                            </p:childTnLst>
                          </p:cTn>
                        </p:par>
                        <p:par>
                          <p:cTn id="51" fill="hold">
                            <p:stCondLst>
                              <p:cond delay="0"/>
                            </p:stCondLst>
                            <p:childTnLst>
                              <p:par>
                                <p:cTn id="52" presetClass="emph" nodeType="withEffect" presetID="9" grpId="13" fill="hold">
                                  <p:stCondLst>
                                    <p:cond delay="0"/>
                                  </p:stCondLst>
                                  <p:childTnLst>
                                    <p:set>
                                      <p:cBhvr>
                                        <p:cTn id="53" dur="indefinite" fill="hold"/>
                                        <p:tgtEl>
                                          <p:spTgt spid="364"/>
                                        </p:tgtEl>
                                        <p:attrNameLst>
                                          <p:attrName>style.opacity</p:attrName>
                                        </p:attrNameLst>
                                      </p:cBhvr>
                                      <p:to>
                                        <p:strVal val="0.50"/>
                                      </p:to>
                                    </p:set>
                                    <p:animEffect filter="image" prLst="opacity: 0.50; ">
                                      <p:cBhvr>
                                        <p:cTn id="54" dur="indefinite" fill="hold"/>
                                        <p:tgtEl>
                                          <p:spTgt spid="364"/>
                                        </p:tgtEl>
                                      </p:cBhvr>
                                    </p:animEffect>
                                  </p:childTnLst>
                                </p:cTn>
                              </p:par>
                            </p:childTnLst>
                          </p:cTn>
                        </p:par>
                        <p:par>
                          <p:cTn id="55" fill="hold">
                            <p:stCondLst>
                              <p:cond delay="0"/>
                            </p:stCondLst>
                            <p:childTnLst>
                              <p:par>
                                <p:cTn id="56" presetClass="emph" nodeType="withEffect" presetID="9" grpId="14" fill="hold">
                                  <p:stCondLst>
                                    <p:cond delay="0"/>
                                  </p:stCondLst>
                                  <p:childTnLst>
                                    <p:set>
                                      <p:cBhvr>
                                        <p:cTn id="57" dur="indefinite" fill="hold"/>
                                        <p:tgtEl>
                                          <p:spTgt spid="368"/>
                                        </p:tgtEl>
                                        <p:attrNameLst>
                                          <p:attrName>style.opacity</p:attrName>
                                        </p:attrNameLst>
                                      </p:cBhvr>
                                      <p:to>
                                        <p:strVal val="0.50"/>
                                      </p:to>
                                    </p:set>
                                    <p:animEffect filter="image" prLst="opacity: 0.50; ">
                                      <p:cBhvr>
                                        <p:cTn id="58" dur="indefinite" fill="hold"/>
                                        <p:tgtEl>
                                          <p:spTgt spid="368"/>
                                        </p:tgtEl>
                                      </p:cBhvr>
                                    </p:animEffect>
                                  </p:childTnLst>
                                </p:cTn>
                              </p:par>
                            </p:childTnLst>
                          </p:cTn>
                        </p:par>
                        <p:par>
                          <p:cTn id="59" fill="hold">
                            <p:stCondLst>
                              <p:cond delay="0"/>
                            </p:stCondLst>
                            <p:childTnLst>
                              <p:par>
                                <p:cTn id="60" presetClass="emph" nodeType="withEffect" presetID="9" grpId="15" fill="hold">
                                  <p:stCondLst>
                                    <p:cond delay="0"/>
                                  </p:stCondLst>
                                  <p:childTnLst>
                                    <p:set>
                                      <p:cBhvr>
                                        <p:cTn id="61" dur="indefinite" fill="hold"/>
                                        <p:tgtEl>
                                          <p:spTgt spid="374"/>
                                        </p:tgtEl>
                                        <p:attrNameLst>
                                          <p:attrName>style.opacity</p:attrName>
                                        </p:attrNameLst>
                                      </p:cBhvr>
                                      <p:to>
                                        <p:strVal val="0.50"/>
                                      </p:to>
                                    </p:set>
                                    <p:animEffect filter="image" prLst="opacity: 0.50; ">
                                      <p:cBhvr>
                                        <p:cTn id="62" dur="indefinite" fill="hold"/>
                                        <p:tgtEl>
                                          <p:spTgt spid="374"/>
                                        </p:tgtEl>
                                      </p:cBhvr>
                                    </p:animEffect>
                                  </p:childTnLst>
                                </p:cTn>
                              </p:par>
                            </p:childTnLst>
                          </p:cTn>
                        </p:par>
                        <p:par>
                          <p:cTn id="63" fill="hold">
                            <p:stCondLst>
                              <p:cond delay="0"/>
                            </p:stCondLst>
                            <p:childTnLst>
                              <p:par>
                                <p:cTn id="64" presetClass="emph" nodeType="withEffect" presetID="9" grpId="16" fill="hold">
                                  <p:stCondLst>
                                    <p:cond delay="0"/>
                                  </p:stCondLst>
                                  <p:childTnLst>
                                    <p:set>
                                      <p:cBhvr>
                                        <p:cTn id="65" dur="indefinite" fill="hold"/>
                                        <p:tgtEl>
                                          <p:spTgt spid="375"/>
                                        </p:tgtEl>
                                        <p:attrNameLst>
                                          <p:attrName>style.opacity</p:attrName>
                                        </p:attrNameLst>
                                      </p:cBhvr>
                                      <p:to>
                                        <p:strVal val="0.50"/>
                                      </p:to>
                                    </p:set>
                                    <p:animEffect filter="image" prLst="opacity: 0.50; ">
                                      <p:cBhvr>
                                        <p:cTn id="66" dur="indefinite" fill="hold"/>
                                        <p:tgtEl>
                                          <p:spTgt spid="375"/>
                                        </p:tgtEl>
                                      </p:cBhvr>
                                    </p:animEffect>
                                  </p:childTnLst>
                                </p:cTn>
                              </p:par>
                            </p:childTnLst>
                          </p:cTn>
                        </p:par>
                        <p:par>
                          <p:cTn id="67" fill="hold">
                            <p:stCondLst>
                              <p:cond delay="0"/>
                            </p:stCondLst>
                            <p:childTnLst>
                              <p:par>
                                <p:cTn id="68" presetClass="emph" nodeType="withEffect" presetID="9" grpId="17" fill="hold">
                                  <p:stCondLst>
                                    <p:cond delay="0"/>
                                  </p:stCondLst>
                                  <p:childTnLst>
                                    <p:set>
                                      <p:cBhvr>
                                        <p:cTn id="69" dur="indefinite" fill="hold"/>
                                        <p:tgtEl>
                                          <p:spTgt spid="359"/>
                                        </p:tgtEl>
                                        <p:attrNameLst>
                                          <p:attrName>style.opacity</p:attrName>
                                        </p:attrNameLst>
                                      </p:cBhvr>
                                      <p:to>
                                        <p:strVal val="0.50"/>
                                      </p:to>
                                    </p:set>
                                    <p:animEffect filter="image" prLst="opacity: 0.50; ">
                                      <p:cBhvr>
                                        <p:cTn id="70" dur="indefinite" fill="hold"/>
                                        <p:tgtEl>
                                          <p:spTgt spid="359"/>
                                        </p:tgtEl>
                                      </p:cBhvr>
                                    </p:animEffect>
                                  </p:childTnLst>
                                </p:cTn>
                              </p:par>
                            </p:childTnLst>
                          </p:cTn>
                        </p:par>
                        <p:par>
                          <p:cTn id="71" fill="hold">
                            <p:stCondLst>
                              <p:cond delay="0"/>
                            </p:stCondLst>
                            <p:childTnLst>
                              <p:par>
                                <p:cTn id="72" presetClass="emph" nodeType="withEffect" presetID="9" grpId="18" fill="hold">
                                  <p:stCondLst>
                                    <p:cond delay="0"/>
                                  </p:stCondLst>
                                  <p:childTnLst>
                                    <p:set>
                                      <p:cBhvr>
                                        <p:cTn id="73" dur="indefinite" fill="hold"/>
                                        <p:tgtEl>
                                          <p:spTgt spid="363"/>
                                        </p:tgtEl>
                                        <p:attrNameLst>
                                          <p:attrName>style.opacity</p:attrName>
                                        </p:attrNameLst>
                                      </p:cBhvr>
                                      <p:to>
                                        <p:strVal val="0.50"/>
                                      </p:to>
                                    </p:set>
                                    <p:animEffect filter="image" prLst="opacity: 0.50; ">
                                      <p:cBhvr>
                                        <p:cTn id="74" dur="indefinite" fill="hold"/>
                                        <p:tgtEl>
                                          <p:spTgt spid="363"/>
                                        </p:tgtEl>
                                      </p:cBhvr>
                                    </p:animEffect>
                                  </p:childTnLst>
                                </p:cTn>
                              </p:par>
                            </p:childTnLst>
                          </p:cTn>
                        </p:par>
                        <p:par>
                          <p:cTn id="75" fill="hold">
                            <p:stCondLst>
                              <p:cond delay="0"/>
                            </p:stCondLst>
                            <p:childTnLst>
                              <p:par>
                                <p:cTn id="76" presetClass="emph" nodeType="withEffect" presetID="9" grpId="19" fill="hold">
                                  <p:stCondLst>
                                    <p:cond delay="0"/>
                                  </p:stCondLst>
                                  <p:childTnLst>
                                    <p:set>
                                      <p:cBhvr>
                                        <p:cTn id="77" dur="indefinite" fill="hold"/>
                                        <p:tgtEl>
                                          <p:spTgt spid="367"/>
                                        </p:tgtEl>
                                        <p:attrNameLst>
                                          <p:attrName>style.opacity</p:attrName>
                                        </p:attrNameLst>
                                      </p:cBhvr>
                                      <p:to>
                                        <p:strVal val="0.50"/>
                                      </p:to>
                                    </p:set>
                                    <p:animEffect filter="image" prLst="opacity: 0.50; ">
                                      <p:cBhvr>
                                        <p:cTn id="78" dur="indefinite" fill="hold"/>
                                        <p:tgtEl>
                                          <p:spTgt spid="367"/>
                                        </p:tgtEl>
                                      </p:cBhvr>
                                    </p:animEffect>
                                  </p:childTnLst>
                                </p:cTn>
                              </p:par>
                            </p:childTnLst>
                          </p:cTn>
                        </p:par>
                        <p:par>
                          <p:cTn id="79" fill="hold">
                            <p:stCondLst>
                              <p:cond delay="0"/>
                            </p:stCondLst>
                            <p:childTnLst>
                              <p:par>
                                <p:cTn id="80" presetClass="emph" nodeType="withEffect" presetID="9" grpId="20" fill="hold">
                                  <p:stCondLst>
                                    <p:cond delay="0"/>
                                  </p:stCondLst>
                                  <p:childTnLst>
                                    <p:set>
                                      <p:cBhvr>
                                        <p:cTn id="81" dur="indefinite" fill="hold"/>
                                        <p:tgtEl>
                                          <p:spTgt spid="371"/>
                                        </p:tgtEl>
                                        <p:attrNameLst>
                                          <p:attrName>style.opacity</p:attrName>
                                        </p:attrNameLst>
                                      </p:cBhvr>
                                      <p:to>
                                        <p:strVal val="0.50"/>
                                      </p:to>
                                    </p:set>
                                    <p:animEffect filter="image" prLst="opacity: 0.50; ">
                                      <p:cBhvr>
                                        <p:cTn id="82" dur="indefinite" fill="hold"/>
                                        <p:tgtEl>
                                          <p:spTgt spid="371"/>
                                        </p:tgtEl>
                                      </p:cBhvr>
                                    </p:animEffect>
                                  </p:childTnLst>
                                </p:cTn>
                              </p:par>
                            </p:childTnLst>
                          </p:cTn>
                        </p:par>
                        <p:par>
                          <p:cTn id="83" fill="hold">
                            <p:stCondLst>
                              <p:cond delay="200"/>
                            </p:stCondLst>
                            <p:childTnLst>
                              <p:par>
                                <p:cTn id="84" presetClass="entr" nodeType="afterEffect" presetSubtype="0" presetID="1" grpId="21" fill="hold">
                                  <p:stCondLst>
                                    <p:cond delay="0"/>
                                  </p:stCondLst>
                                  <p:iterate type="el" backwards="0">
                                    <p:tmAbs val="0"/>
                                  </p:iterate>
                                  <p:childTnLst>
                                    <p:set>
                                      <p:cBhvr>
                                        <p:cTn id="85" fill="hold"/>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6" grpId="11"/>
      <p:bldP build="whole" bldLvl="1" animBg="1" rev="0" advAuto="0" spid="362" grpId="8"/>
      <p:bldP build="whole" bldLvl="1" animBg="1" rev="0" advAuto="0" spid="357" grpId="2"/>
      <p:bldP build="whole" bldLvl="1" animBg="1" rev="0" advAuto="0" spid="371" grpId="20"/>
      <p:bldP build="whole" bldLvl="1" animBg="1" rev="0" advAuto="0" spid="374" grpId="15"/>
      <p:bldP build="whole" bldLvl="1" animBg="1" rev="0" advAuto="0" spid="369" grpId="5"/>
      <p:bldP build="whole" bldLvl="1" animBg="1" rev="0" advAuto="0" spid="370" grpId="10"/>
      <p:bldP build="whole" bldLvl="1" animBg="1" rev="0" advAuto="0" spid="364" grpId="13"/>
      <p:bldP build="whole" bldLvl="1" animBg="1" rev="0" advAuto="0" spid="360" grpId="12"/>
      <p:bldP build="whole" bldLvl="1" animBg="1" rev="0" advAuto="0" spid="380" grpId="1"/>
      <p:bldP build="whole" bldLvl="1" animBg="1" rev="0" advAuto="0" spid="361" grpId="3"/>
      <p:bldP build="whole" bldLvl="1" animBg="1" rev="0" advAuto="0" spid="368" grpId="14"/>
      <p:bldP build="whole" bldLvl="1" animBg="1" rev="0" advAuto="0" spid="365" grpId="4"/>
      <p:bldP build="whole" bldLvl="1" animBg="1" rev="0" advAuto="0" spid="378" grpId="21"/>
      <p:bldP build="whole" bldLvl="1" animBg="1" rev="0" advAuto="0" spid="359" grpId="17"/>
      <p:bldP build="whole" bldLvl="1" animBg="1" rev="0" advAuto="0" spid="372" grpId="6"/>
      <p:bldP build="whole" bldLvl="1" animBg="1" rev="0" advAuto="0" spid="363" grpId="18"/>
      <p:bldP build="whole" bldLvl="1" animBg="1" rev="0" advAuto="0" spid="358" grpId="7"/>
      <p:bldP build="whole" bldLvl="1" animBg="1" rev="0" advAuto="0" spid="367" grpId="19"/>
      <p:bldP build="whole" bldLvl="1" animBg="1" rev="0" advAuto="0" spid="366" grpId="9"/>
      <p:bldP build="whole" bldLvl="1" animBg="1" rev="0" advAuto="0" spid="375" grpId="16"/>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386" name="La solución: M a por el cerebro del 1"/>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M a por el cerebro del 1</a:t>
            </a:r>
          </a:p>
        </p:txBody>
      </p:sp>
      <p:pic>
        <p:nvPicPr>
          <p:cNvPr id="387"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388"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38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390" name="cerebrito.png" descr="cerebrito.png"/>
          <p:cNvPicPr>
            <a:picLocks noChangeAspect="1"/>
          </p:cNvPicPr>
          <p:nvPr/>
        </p:nvPicPr>
        <p:blipFill>
          <a:blip r:embed="rId4">
            <a:alphaModFix amt="49651"/>
            <a:extLst/>
          </a:blip>
          <a:srcRect l="9468" t="12930" r="2348" b="3167"/>
          <a:stretch>
            <a:fillRect/>
          </a:stretch>
        </p:blipFill>
        <p:spPr>
          <a:xfrm>
            <a:off x="3879056" y="8681754"/>
            <a:ext cx="2540001" cy="2952179"/>
          </a:xfrm>
          <a:prstGeom prst="rect">
            <a:avLst/>
          </a:prstGeom>
          <a:ln w="12700">
            <a:miter lim="400000"/>
          </a:ln>
        </p:spPr>
      </p:pic>
      <p:pic>
        <p:nvPicPr>
          <p:cNvPr id="391" name="Imagen" descr="Imagen"/>
          <p:cNvPicPr>
            <a:picLocks noChangeAspect="1"/>
          </p:cNvPicPr>
          <p:nvPr/>
        </p:nvPicPr>
        <p:blipFill>
          <a:blip r:embed="rId5">
            <a:alphaModFix amt="49651"/>
            <a:extLst/>
          </a:blip>
          <a:stretch>
            <a:fillRect/>
          </a:stretch>
        </p:blipFill>
        <p:spPr>
          <a:xfrm>
            <a:off x="3879056" y="2260113"/>
            <a:ext cx="2540001" cy="5743313"/>
          </a:xfrm>
          <a:prstGeom prst="rect">
            <a:avLst/>
          </a:prstGeom>
          <a:ln w="12700">
            <a:miter lim="400000"/>
          </a:ln>
        </p:spPr>
      </p:pic>
      <p:sp>
        <p:nvSpPr>
          <p:cNvPr id="39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393"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394" name="cerebrito.png" descr="cerebrito.png"/>
          <p:cNvPicPr>
            <a:picLocks noChangeAspect="1"/>
          </p:cNvPicPr>
          <p:nvPr/>
        </p:nvPicPr>
        <p:blipFill>
          <a:blip r:embed="rId4">
            <a:alphaModFix amt="49651"/>
            <a:extLst/>
          </a:blip>
          <a:srcRect l="9468" t="12930" r="2348" b="3167"/>
          <a:stretch>
            <a:fillRect/>
          </a:stretch>
        </p:blipFill>
        <p:spPr>
          <a:xfrm>
            <a:off x="7165775" y="8681754"/>
            <a:ext cx="2540001" cy="2952179"/>
          </a:xfrm>
          <a:prstGeom prst="rect">
            <a:avLst/>
          </a:prstGeom>
          <a:ln w="12700">
            <a:miter lim="400000"/>
          </a:ln>
        </p:spPr>
      </p:pic>
      <p:pic>
        <p:nvPicPr>
          <p:cNvPr id="395" name="Imagen" descr="Imagen"/>
          <p:cNvPicPr>
            <a:picLocks noChangeAspect="1"/>
          </p:cNvPicPr>
          <p:nvPr/>
        </p:nvPicPr>
        <p:blipFill>
          <a:blip r:embed="rId5">
            <a:alphaModFix amt="49651"/>
            <a:extLst/>
          </a:blip>
          <a:stretch>
            <a:fillRect/>
          </a:stretch>
        </p:blipFill>
        <p:spPr>
          <a:xfrm>
            <a:off x="7167688" y="2260600"/>
            <a:ext cx="2540001" cy="5743313"/>
          </a:xfrm>
          <a:prstGeom prst="rect">
            <a:avLst/>
          </a:prstGeom>
          <a:ln w="12700">
            <a:miter lim="400000"/>
          </a:ln>
        </p:spPr>
      </p:pic>
      <p:sp>
        <p:nvSpPr>
          <p:cNvPr id="396"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397"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398" name="cerebrito.png" descr="cerebrito.png"/>
          <p:cNvPicPr>
            <a:picLocks noChangeAspect="1"/>
          </p:cNvPicPr>
          <p:nvPr/>
        </p:nvPicPr>
        <p:blipFill>
          <a:blip r:embed="rId4">
            <a:alphaModFix amt="49651"/>
            <a:extLst/>
          </a:blip>
          <a:srcRect l="9468" t="12930" r="2348" b="3167"/>
          <a:stretch>
            <a:fillRect/>
          </a:stretch>
        </p:blipFill>
        <p:spPr>
          <a:xfrm>
            <a:off x="10521715" y="8681754"/>
            <a:ext cx="2540001" cy="2952179"/>
          </a:xfrm>
          <a:prstGeom prst="rect">
            <a:avLst/>
          </a:prstGeom>
          <a:ln w="12700">
            <a:miter lim="400000"/>
          </a:ln>
        </p:spPr>
      </p:pic>
      <p:pic>
        <p:nvPicPr>
          <p:cNvPr id="399" name="Imagen" descr="Imagen"/>
          <p:cNvPicPr>
            <a:picLocks noChangeAspect="1"/>
          </p:cNvPicPr>
          <p:nvPr/>
        </p:nvPicPr>
        <p:blipFill>
          <a:blip r:embed="rId5">
            <a:alphaModFix amt="49651"/>
            <a:extLst/>
          </a:blip>
          <a:stretch>
            <a:fillRect/>
          </a:stretch>
        </p:blipFill>
        <p:spPr>
          <a:xfrm>
            <a:off x="10521715" y="2260600"/>
            <a:ext cx="2540001" cy="5743313"/>
          </a:xfrm>
          <a:prstGeom prst="rect">
            <a:avLst/>
          </a:prstGeom>
          <a:ln w="12700">
            <a:miter lim="400000"/>
          </a:ln>
        </p:spPr>
      </p:pic>
      <p:sp>
        <p:nvSpPr>
          <p:cNvPr id="400"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401" name="5"/>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402" name="cerebrito.png" descr="cerebrito.png"/>
          <p:cNvPicPr>
            <a:picLocks noChangeAspect="1"/>
          </p:cNvPicPr>
          <p:nvPr/>
        </p:nvPicPr>
        <p:blipFill>
          <a:blip r:embed="rId4">
            <a:alphaModFix amt="49651"/>
            <a:extLst/>
          </a:blip>
          <a:srcRect l="9468" t="12930" r="2348" b="3167"/>
          <a:stretch>
            <a:fillRect/>
          </a:stretch>
        </p:blipFill>
        <p:spPr>
          <a:xfrm>
            <a:off x="13829752" y="8694454"/>
            <a:ext cx="2540001" cy="2952179"/>
          </a:xfrm>
          <a:prstGeom prst="rect">
            <a:avLst/>
          </a:prstGeom>
          <a:ln w="12700">
            <a:miter lim="400000"/>
          </a:ln>
        </p:spPr>
      </p:pic>
      <p:pic>
        <p:nvPicPr>
          <p:cNvPr id="403" name="Imagen" descr="Imagen"/>
          <p:cNvPicPr>
            <a:picLocks noChangeAspect="1"/>
          </p:cNvPicPr>
          <p:nvPr/>
        </p:nvPicPr>
        <p:blipFill>
          <a:blip r:embed="rId5">
            <a:alphaModFix amt="49651"/>
            <a:extLst/>
          </a:blip>
          <a:stretch>
            <a:fillRect/>
          </a:stretch>
        </p:blipFill>
        <p:spPr>
          <a:xfrm>
            <a:off x="13829752" y="2260600"/>
            <a:ext cx="2540001" cy="5743313"/>
          </a:xfrm>
          <a:prstGeom prst="rect">
            <a:avLst/>
          </a:prstGeom>
          <a:ln w="12700">
            <a:miter lim="400000"/>
          </a:ln>
        </p:spPr>
      </p:pic>
      <p:sp>
        <p:nvSpPr>
          <p:cNvPr id="404"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405" name="3"/>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406" name="StickmanEuyin.png" descr="StickmanEuyin.png"/>
          <p:cNvPicPr>
            <a:picLocks noChangeAspect="1"/>
          </p:cNvPicPr>
          <p:nvPr/>
        </p:nvPicPr>
        <p:blipFill>
          <a:blip r:embed="rId6">
            <a:alphaModFix amt="49651"/>
            <a:extLst/>
          </a:blip>
          <a:stretch>
            <a:fillRect/>
          </a:stretch>
        </p:blipFill>
        <p:spPr>
          <a:xfrm>
            <a:off x="17234622" y="2260600"/>
            <a:ext cx="2540001" cy="5743313"/>
          </a:xfrm>
          <a:prstGeom prst="rect">
            <a:avLst/>
          </a:prstGeom>
          <a:ln w="12700">
            <a:miter lim="400000"/>
          </a:ln>
        </p:spPr>
      </p:pic>
      <p:pic>
        <p:nvPicPr>
          <p:cNvPr id="407"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408" name="cerebrito.png" descr="cerebrito.png"/>
          <p:cNvPicPr>
            <a:picLocks noChangeAspect="1"/>
          </p:cNvPicPr>
          <p:nvPr/>
        </p:nvPicPr>
        <p:blipFill>
          <a:blip r:embed="rId4">
            <a:alphaModFix amt="49651"/>
            <a:extLst/>
          </a:blip>
          <a:srcRect l="9468" t="12930" r="2348" b="3167"/>
          <a:stretch>
            <a:fillRect/>
          </a:stretch>
        </p:blipFill>
        <p:spPr>
          <a:xfrm>
            <a:off x="17234622" y="8694454"/>
            <a:ext cx="2540001" cy="2952179"/>
          </a:xfrm>
          <a:prstGeom prst="rect">
            <a:avLst/>
          </a:prstGeom>
          <a:ln w="12700">
            <a:miter lim="400000"/>
          </a:ln>
        </p:spPr>
      </p:pic>
      <p:pic>
        <p:nvPicPr>
          <p:cNvPr id="409" name="Imagen" descr="Imagen"/>
          <p:cNvPicPr>
            <a:picLocks noChangeAspect="1"/>
          </p:cNvPicPr>
          <p:nvPr/>
        </p:nvPicPr>
        <p:blipFill>
          <a:blip r:embed="rId8">
            <a:alphaModFix amt="49651"/>
            <a:extLst/>
          </a:blip>
          <a:stretch>
            <a:fillRect/>
          </a:stretch>
        </p:blipFill>
        <p:spPr>
          <a:xfrm>
            <a:off x="18206172" y="8751659"/>
            <a:ext cx="596901" cy="696384"/>
          </a:xfrm>
          <a:prstGeom prst="rect">
            <a:avLst/>
          </a:prstGeom>
          <a:ln w="12700">
            <a:miter lim="400000"/>
          </a:ln>
        </p:spPr>
      </p:pic>
      <p:pic>
        <p:nvPicPr>
          <p:cNvPr id="410"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411"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412" name="Óvalo Óvalo" descr="Óvalo Óvalo"/>
          <p:cNvPicPr>
            <a:picLocks noChangeAspect="0"/>
          </p:cNvPicPr>
          <p:nvPr/>
        </p:nvPicPr>
        <p:blipFill>
          <a:blip r:embed="rId10">
            <a:extLst/>
          </a:blip>
          <a:stretch>
            <a:fillRect/>
          </a:stretch>
        </p:blipFill>
        <p:spPr>
          <a:xfrm>
            <a:off x="291504" y="1766093"/>
            <a:ext cx="3161904" cy="10664727"/>
          </a:xfrm>
          <a:prstGeom prst="rect">
            <a:avLst/>
          </a:prstGeom>
        </p:spPr>
      </p:pic>
      <p:pic>
        <p:nvPicPr>
          <p:cNvPr id="414" name="Óvalo Óvalo" descr="Óvalo Óvalo"/>
          <p:cNvPicPr>
            <a:picLocks noChangeAspect="0"/>
          </p:cNvPicPr>
          <p:nvPr/>
        </p:nvPicPr>
        <p:blipFill>
          <a:blip r:embed="rId10">
            <a:extLst/>
          </a:blip>
          <a:stretch>
            <a:fillRect/>
          </a:stretch>
        </p:blipFill>
        <p:spPr>
          <a:xfrm>
            <a:off x="20222120" y="1766093"/>
            <a:ext cx="3161904" cy="10664727"/>
          </a:xfrm>
          <a:prstGeom prst="rect">
            <a:avLst/>
          </a:prstGeom>
        </p:spPr>
      </p:pic>
      <p:sp>
        <p:nvSpPr>
          <p:cNvPr id="416"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421"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42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42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42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42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42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42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428"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429"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430"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431"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432"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433"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434"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435"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436" name="5"/>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437"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438"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439"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sp>
        <p:nvSpPr>
          <p:cNvPr id="440" name="3"/>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pic>
        <p:nvPicPr>
          <p:cNvPr id="441"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442"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443"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444" name="Imagen" descr="Imagen"/>
          <p:cNvPicPr>
            <a:picLocks noChangeAspect="1"/>
          </p:cNvPicPr>
          <p:nvPr/>
        </p:nvPicPr>
        <p:blipFill>
          <a:blip r:embed="rId8">
            <a:extLst/>
          </a:blip>
          <a:stretch>
            <a:fillRect/>
          </a:stretch>
        </p:blipFill>
        <p:spPr>
          <a:xfrm>
            <a:off x="18206172" y="8751659"/>
            <a:ext cx="596901" cy="696384"/>
          </a:xfrm>
          <a:prstGeom prst="rect">
            <a:avLst/>
          </a:prstGeom>
          <a:ln w="12700">
            <a:miter lim="400000"/>
          </a:ln>
        </p:spPr>
      </p:pic>
      <p:pic>
        <p:nvPicPr>
          <p:cNvPr id="445"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446"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447" name="Óvalo Óvalo" descr="Óvalo Óvalo"/>
          <p:cNvPicPr>
            <a:picLocks noChangeAspect="0"/>
          </p:cNvPicPr>
          <p:nvPr/>
        </p:nvPicPr>
        <p:blipFill>
          <a:blip r:embed="rId10">
            <a:extLst/>
          </a:blip>
          <a:stretch>
            <a:fillRect/>
          </a:stretch>
        </p:blipFill>
        <p:spPr>
          <a:xfrm>
            <a:off x="13470385" y="1525637"/>
            <a:ext cx="3161904" cy="10664726"/>
          </a:xfrm>
          <a:prstGeom prst="rect">
            <a:avLst/>
          </a:prstGeom>
        </p:spPr>
      </p:pic>
      <p:pic>
        <p:nvPicPr>
          <p:cNvPr id="449"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451"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49"/>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423"/>
                                        </p:tgtEl>
                                        <p:attrNameLst>
                                          <p:attrName>style.opacity</p:attrName>
                                        </p:attrNameLst>
                                      </p:cBhvr>
                                      <p:to>
                                        <p:strVal val="0.50"/>
                                      </p:to>
                                    </p:set>
                                    <p:animEffect filter="image" prLst="opacity: 0.50; ">
                                      <p:cBhvr>
                                        <p:cTn id="13" dur="indefinite" fill="hold"/>
                                        <p:tgtEl>
                                          <p:spTgt spid="423"/>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426"/>
                                        </p:tgtEl>
                                        <p:attrNameLst>
                                          <p:attrName>style.opacity</p:attrName>
                                        </p:attrNameLst>
                                      </p:cBhvr>
                                      <p:to>
                                        <p:strVal val="0.50"/>
                                      </p:to>
                                    </p:set>
                                    <p:animEffect filter="image" prLst="opacity: 0.50; ">
                                      <p:cBhvr>
                                        <p:cTn id="17" dur="indefinite" fill="hold"/>
                                        <p:tgtEl>
                                          <p:spTgt spid="426"/>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442"/>
                                        </p:tgtEl>
                                        <p:attrNameLst>
                                          <p:attrName>style.opacity</p:attrName>
                                        </p:attrNameLst>
                                      </p:cBhvr>
                                      <p:to>
                                        <p:strVal val="0.50"/>
                                      </p:to>
                                    </p:set>
                                    <p:animEffect filter="image" prLst="opacity: 0.50; ">
                                      <p:cBhvr>
                                        <p:cTn id="21" dur="indefinite" fill="hold"/>
                                        <p:tgtEl>
                                          <p:spTgt spid="442"/>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430"/>
                                        </p:tgtEl>
                                        <p:attrNameLst>
                                          <p:attrName>style.opacity</p:attrName>
                                        </p:attrNameLst>
                                      </p:cBhvr>
                                      <p:to>
                                        <p:strVal val="0.50"/>
                                      </p:to>
                                    </p:set>
                                    <p:animEffect filter="image" prLst="opacity: 0.50; ">
                                      <p:cBhvr>
                                        <p:cTn id="25" dur="indefinite" fill="hold"/>
                                        <p:tgtEl>
                                          <p:spTgt spid="430"/>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434"/>
                                        </p:tgtEl>
                                        <p:attrNameLst>
                                          <p:attrName>style.opacity</p:attrName>
                                        </p:attrNameLst>
                                      </p:cBhvr>
                                      <p:to>
                                        <p:strVal val="0.50"/>
                                      </p:to>
                                    </p:set>
                                    <p:animEffect filter="image" prLst="opacity: 0.50; ">
                                      <p:cBhvr>
                                        <p:cTn id="29" dur="indefinite" fill="hold"/>
                                        <p:tgtEl>
                                          <p:spTgt spid="434"/>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424"/>
                                        </p:tgtEl>
                                        <p:attrNameLst>
                                          <p:attrName>style.opacity</p:attrName>
                                        </p:attrNameLst>
                                      </p:cBhvr>
                                      <p:to>
                                        <p:strVal val="0.50"/>
                                      </p:to>
                                    </p:set>
                                    <p:animEffect filter="image" prLst="opacity: 0.50; ">
                                      <p:cBhvr>
                                        <p:cTn id="33" dur="indefinite" fill="hold"/>
                                        <p:tgtEl>
                                          <p:spTgt spid="424"/>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427"/>
                                        </p:tgtEl>
                                        <p:attrNameLst>
                                          <p:attrName>style.opacity</p:attrName>
                                        </p:attrNameLst>
                                      </p:cBhvr>
                                      <p:to>
                                        <p:strVal val="0.50"/>
                                      </p:to>
                                    </p:set>
                                    <p:animEffect filter="image" prLst="opacity: 0.50; ">
                                      <p:cBhvr>
                                        <p:cTn id="37" dur="indefinite" fill="hold"/>
                                        <p:tgtEl>
                                          <p:spTgt spid="427"/>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431"/>
                                        </p:tgtEl>
                                        <p:attrNameLst>
                                          <p:attrName>style.opacity</p:attrName>
                                        </p:attrNameLst>
                                      </p:cBhvr>
                                      <p:to>
                                        <p:strVal val="0.50"/>
                                      </p:to>
                                    </p:set>
                                    <p:animEffect filter="image" prLst="opacity: 0.50; ">
                                      <p:cBhvr>
                                        <p:cTn id="41" dur="indefinite" fill="hold"/>
                                        <p:tgtEl>
                                          <p:spTgt spid="431"/>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435"/>
                                        </p:tgtEl>
                                        <p:attrNameLst>
                                          <p:attrName>style.opacity</p:attrName>
                                        </p:attrNameLst>
                                      </p:cBhvr>
                                      <p:to>
                                        <p:strVal val="0.50"/>
                                      </p:to>
                                    </p:set>
                                    <p:animEffect filter="image" prLst="opacity: 0.50; ">
                                      <p:cBhvr>
                                        <p:cTn id="45" dur="indefinite" fill="hold"/>
                                        <p:tgtEl>
                                          <p:spTgt spid="435"/>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422"/>
                                        </p:tgtEl>
                                        <p:attrNameLst>
                                          <p:attrName>style.opacity</p:attrName>
                                        </p:attrNameLst>
                                      </p:cBhvr>
                                      <p:to>
                                        <p:strVal val="0.50"/>
                                      </p:to>
                                    </p:set>
                                    <p:animEffect filter="image" prLst="opacity: 0.50; ">
                                      <p:cBhvr>
                                        <p:cTn id="49" dur="indefinite" fill="hold"/>
                                        <p:tgtEl>
                                          <p:spTgt spid="422"/>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425"/>
                                        </p:tgtEl>
                                        <p:attrNameLst>
                                          <p:attrName>style.opacity</p:attrName>
                                        </p:attrNameLst>
                                      </p:cBhvr>
                                      <p:to>
                                        <p:strVal val="0.50"/>
                                      </p:to>
                                    </p:set>
                                    <p:animEffect filter="image" prLst="opacity: 0.50; ">
                                      <p:cBhvr>
                                        <p:cTn id="53" dur="indefinite" fill="hold"/>
                                        <p:tgtEl>
                                          <p:spTgt spid="425"/>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429"/>
                                        </p:tgtEl>
                                        <p:attrNameLst>
                                          <p:attrName>style.opacity</p:attrName>
                                        </p:attrNameLst>
                                      </p:cBhvr>
                                      <p:to>
                                        <p:strVal val="0.50"/>
                                      </p:to>
                                    </p:set>
                                    <p:animEffect filter="image" prLst="opacity: 0.50; ">
                                      <p:cBhvr>
                                        <p:cTn id="57" dur="indefinite" fill="hold"/>
                                        <p:tgtEl>
                                          <p:spTgt spid="429"/>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433"/>
                                        </p:tgtEl>
                                        <p:attrNameLst>
                                          <p:attrName>style.opacity</p:attrName>
                                        </p:attrNameLst>
                                      </p:cBhvr>
                                      <p:to>
                                        <p:strVal val="0.50"/>
                                      </p:to>
                                    </p:set>
                                    <p:animEffect filter="image" prLst="opacity: 0.50; ">
                                      <p:cBhvr>
                                        <p:cTn id="61" dur="indefinite" fill="hold"/>
                                        <p:tgtEl>
                                          <p:spTgt spid="433"/>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445"/>
                                        </p:tgtEl>
                                        <p:attrNameLst>
                                          <p:attrName>style.opacity</p:attrName>
                                        </p:attrNameLst>
                                      </p:cBhvr>
                                      <p:to>
                                        <p:strVal val="0.50"/>
                                      </p:to>
                                    </p:set>
                                    <p:animEffect filter="image" prLst="opacity: 0.50; ">
                                      <p:cBhvr>
                                        <p:cTn id="65" dur="indefinite" fill="hold"/>
                                        <p:tgtEl>
                                          <p:spTgt spid="445"/>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446"/>
                                        </p:tgtEl>
                                        <p:attrNameLst>
                                          <p:attrName>style.opacity</p:attrName>
                                        </p:attrNameLst>
                                      </p:cBhvr>
                                      <p:to>
                                        <p:strVal val="0.50"/>
                                      </p:to>
                                    </p:set>
                                    <p:animEffect filter="image" prLst="opacity: 0.50; ">
                                      <p:cBhvr>
                                        <p:cTn id="69" dur="indefinite" fill="hold"/>
                                        <p:tgtEl>
                                          <p:spTgt spid="446"/>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428"/>
                                        </p:tgtEl>
                                        <p:attrNameLst>
                                          <p:attrName>style.opacity</p:attrName>
                                        </p:attrNameLst>
                                      </p:cBhvr>
                                      <p:to>
                                        <p:strVal val="0.50"/>
                                      </p:to>
                                    </p:set>
                                    <p:animEffect filter="image" prLst="opacity: 0.50; ">
                                      <p:cBhvr>
                                        <p:cTn id="73" dur="indefinite" fill="hold"/>
                                        <p:tgtEl>
                                          <p:spTgt spid="428"/>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432"/>
                                        </p:tgtEl>
                                        <p:attrNameLst>
                                          <p:attrName>style.opacity</p:attrName>
                                        </p:attrNameLst>
                                      </p:cBhvr>
                                      <p:to>
                                        <p:strVal val="0.50"/>
                                      </p:to>
                                    </p:set>
                                    <p:animEffect filter="image" prLst="opacity: 0.50; ">
                                      <p:cBhvr>
                                        <p:cTn id="77" dur="indefinite" fill="hold"/>
                                        <p:tgtEl>
                                          <p:spTgt spid="432"/>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436"/>
                                        </p:tgtEl>
                                        <p:attrNameLst>
                                          <p:attrName>style.opacity</p:attrName>
                                        </p:attrNameLst>
                                      </p:cBhvr>
                                      <p:to>
                                        <p:strVal val="0.50"/>
                                      </p:to>
                                    </p:set>
                                    <p:animEffect filter="image" prLst="opacity: 0.50; ">
                                      <p:cBhvr>
                                        <p:cTn id="81" dur="indefinite" fill="hold"/>
                                        <p:tgtEl>
                                          <p:spTgt spid="436"/>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451"/>
                                        </p:tgtEl>
                                        <p:attrNameLst>
                                          <p:attrName>style.opacity</p:attrName>
                                        </p:attrNameLst>
                                      </p:cBhvr>
                                      <p:to>
                                        <p:strVal val="0.50"/>
                                      </p:to>
                                    </p:set>
                                    <p:animEffect filter="image" prLst="opacity: 0.50; ">
                                      <p:cBhvr>
                                        <p:cTn id="85" dur="indefinite" fill="hold"/>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16"/>
      <p:bldP build="whole" bldLvl="1" animBg="1" rev="0" advAuto="0" spid="422" grpId="12"/>
      <p:bldP build="whole" bldLvl="1" animBg="1" rev="0" advAuto="0" spid="449" grpId="2"/>
      <p:bldP build="whole" bldLvl="1" animBg="1" rev="0" advAuto="0" spid="434" grpId="7"/>
      <p:bldP build="whole" bldLvl="1" animBg="1" rev="0" advAuto="0" spid="435" grpId="11"/>
      <p:bldP build="whole" bldLvl="1" animBg="1" rev="0" advAuto="0" spid="430" grpId="6"/>
      <p:bldP build="whole" bldLvl="1" animBg="1" rev="0" advAuto="0" spid="451" grpId="21"/>
      <p:bldP build="whole" bldLvl="1" animBg="1" rev="0" advAuto="0" spid="436" grpId="20"/>
      <p:bldP build="whole" bldLvl="1" animBg="1" rev="0" advAuto="0" spid="447" grpId="1"/>
      <p:bldP build="whole" bldLvl="1" animBg="1" rev="0" advAuto="0" spid="433" grpId="15"/>
      <p:bldP build="whole" bldLvl="1" animBg="1" rev="0" advAuto="0" spid="426" grpId="4"/>
      <p:bldP build="whole" bldLvl="1" animBg="1" rev="0" advAuto="0" spid="427" grpId="9"/>
      <p:bldP build="whole" bldLvl="1" animBg="1" rev="0" advAuto="0" spid="429" grpId="14"/>
      <p:bldP build="whole" bldLvl="1" animBg="1" rev="0" advAuto="0" spid="432" grpId="19"/>
      <p:bldP build="whole" bldLvl="1" animBg="1" rev="0" advAuto="0" spid="431" grpId="10"/>
      <p:bldP build="whole" bldLvl="1" animBg="1" rev="0" advAuto="0" spid="423" grpId="3"/>
      <p:bldP build="whole" bldLvl="1" animBg="1" rev="0" advAuto="0" spid="428" grpId="18"/>
      <p:bldP build="whole" bldLvl="1" animBg="1" rev="0" advAuto="0" spid="424" grpId="8"/>
      <p:bldP build="whole" bldLvl="1" animBg="1" rev="0" advAuto="0" spid="442" grpId="5"/>
      <p:bldP build="whole" bldLvl="1" animBg="1" rev="0" advAuto="0" spid="425" grpId="13"/>
      <p:bldP build="whole" bldLvl="1" animBg="1" rev="0" advAuto="0" spid="446" grpId="17"/>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456"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457" name="cerebrito.png" descr="cerebrito.png"/>
          <p:cNvPicPr>
            <a:picLocks noChangeAspect="1"/>
          </p:cNvPicPr>
          <p:nvPr/>
        </p:nvPicPr>
        <p:blipFill>
          <a:blip r:embed="rId4">
            <a:alphaModFix amt="49955"/>
            <a:extLst/>
          </a:blip>
          <a:srcRect l="9468" t="12930" r="2348" b="3167"/>
          <a:stretch>
            <a:fillRect/>
          </a:stretch>
        </p:blipFill>
        <p:spPr>
          <a:xfrm>
            <a:off x="602456" y="8681268"/>
            <a:ext cx="2540001" cy="2952179"/>
          </a:xfrm>
          <a:prstGeom prst="rect">
            <a:avLst/>
          </a:prstGeom>
          <a:ln w="12700">
            <a:miter lim="400000"/>
          </a:ln>
        </p:spPr>
      </p:pic>
      <p:pic>
        <p:nvPicPr>
          <p:cNvPr id="458" name="Imagen" descr="Imagen"/>
          <p:cNvPicPr>
            <a:picLocks noChangeAspect="1"/>
          </p:cNvPicPr>
          <p:nvPr/>
        </p:nvPicPr>
        <p:blipFill>
          <a:blip r:embed="rId5">
            <a:alphaModFix amt="49955"/>
            <a:extLst/>
          </a:blip>
          <a:stretch>
            <a:fillRect/>
          </a:stretch>
        </p:blipFill>
        <p:spPr>
          <a:xfrm>
            <a:off x="602456" y="2260113"/>
            <a:ext cx="2540001" cy="5743313"/>
          </a:xfrm>
          <a:prstGeom prst="rect">
            <a:avLst/>
          </a:prstGeom>
          <a:ln w="12700">
            <a:miter lim="400000"/>
          </a:ln>
        </p:spPr>
      </p:pic>
      <p:sp>
        <p:nvSpPr>
          <p:cNvPr id="45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460" name="cerebrito.png" descr="cerebrito.png"/>
          <p:cNvPicPr>
            <a:picLocks noChangeAspect="1"/>
          </p:cNvPicPr>
          <p:nvPr/>
        </p:nvPicPr>
        <p:blipFill>
          <a:blip r:embed="rId4">
            <a:alphaModFix amt="49955"/>
            <a:extLst/>
          </a:blip>
          <a:srcRect l="9468" t="12930" r="2348" b="3167"/>
          <a:stretch>
            <a:fillRect/>
          </a:stretch>
        </p:blipFill>
        <p:spPr>
          <a:xfrm>
            <a:off x="3879056" y="8681754"/>
            <a:ext cx="2540001" cy="2952179"/>
          </a:xfrm>
          <a:prstGeom prst="rect">
            <a:avLst/>
          </a:prstGeom>
          <a:ln w="12700">
            <a:miter lim="400000"/>
          </a:ln>
        </p:spPr>
      </p:pic>
      <p:pic>
        <p:nvPicPr>
          <p:cNvPr id="461" name="Imagen" descr="Imagen"/>
          <p:cNvPicPr>
            <a:picLocks noChangeAspect="1"/>
          </p:cNvPicPr>
          <p:nvPr/>
        </p:nvPicPr>
        <p:blipFill>
          <a:blip r:embed="rId5">
            <a:alphaModFix amt="49955"/>
            <a:extLst/>
          </a:blip>
          <a:stretch>
            <a:fillRect/>
          </a:stretch>
        </p:blipFill>
        <p:spPr>
          <a:xfrm>
            <a:off x="3879056" y="2260113"/>
            <a:ext cx="2540001" cy="5743313"/>
          </a:xfrm>
          <a:prstGeom prst="rect">
            <a:avLst/>
          </a:prstGeom>
          <a:ln w="12700">
            <a:miter lim="400000"/>
          </a:ln>
        </p:spPr>
      </p:pic>
      <p:sp>
        <p:nvSpPr>
          <p:cNvPr id="46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463"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464" name="cerebrito.png" descr="cerebrito.png"/>
          <p:cNvPicPr>
            <a:picLocks noChangeAspect="1"/>
          </p:cNvPicPr>
          <p:nvPr/>
        </p:nvPicPr>
        <p:blipFill>
          <a:blip r:embed="rId4">
            <a:alphaModFix amt="49955"/>
            <a:extLst/>
          </a:blip>
          <a:srcRect l="9468" t="12930" r="2348" b="3167"/>
          <a:stretch>
            <a:fillRect/>
          </a:stretch>
        </p:blipFill>
        <p:spPr>
          <a:xfrm>
            <a:off x="7165775" y="8681754"/>
            <a:ext cx="2540001" cy="2952179"/>
          </a:xfrm>
          <a:prstGeom prst="rect">
            <a:avLst/>
          </a:prstGeom>
          <a:ln w="12700">
            <a:miter lim="400000"/>
          </a:ln>
        </p:spPr>
      </p:pic>
      <p:pic>
        <p:nvPicPr>
          <p:cNvPr id="465" name="Imagen" descr="Imagen"/>
          <p:cNvPicPr>
            <a:picLocks noChangeAspect="1"/>
          </p:cNvPicPr>
          <p:nvPr/>
        </p:nvPicPr>
        <p:blipFill>
          <a:blip r:embed="rId5">
            <a:alphaModFix amt="49955"/>
            <a:extLst/>
          </a:blip>
          <a:stretch>
            <a:fillRect/>
          </a:stretch>
        </p:blipFill>
        <p:spPr>
          <a:xfrm>
            <a:off x="7167688" y="2260600"/>
            <a:ext cx="2540001" cy="5743313"/>
          </a:xfrm>
          <a:prstGeom prst="rect">
            <a:avLst/>
          </a:prstGeom>
          <a:ln w="12700">
            <a:miter lim="400000"/>
          </a:ln>
        </p:spPr>
      </p:pic>
      <p:sp>
        <p:nvSpPr>
          <p:cNvPr id="466"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467"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468" name="cerebrito.png" descr="cerebrito.png"/>
          <p:cNvPicPr>
            <a:picLocks noChangeAspect="1"/>
          </p:cNvPicPr>
          <p:nvPr/>
        </p:nvPicPr>
        <p:blipFill>
          <a:blip r:embed="rId4">
            <a:alphaModFix amt="49955"/>
            <a:extLst/>
          </a:blip>
          <a:srcRect l="9468" t="12930" r="2348" b="3167"/>
          <a:stretch>
            <a:fillRect/>
          </a:stretch>
        </p:blipFill>
        <p:spPr>
          <a:xfrm>
            <a:off x="10521715" y="8681754"/>
            <a:ext cx="2540001" cy="2952179"/>
          </a:xfrm>
          <a:prstGeom prst="rect">
            <a:avLst/>
          </a:prstGeom>
          <a:ln w="12700">
            <a:miter lim="400000"/>
          </a:ln>
        </p:spPr>
      </p:pic>
      <p:pic>
        <p:nvPicPr>
          <p:cNvPr id="469" name="Imagen" descr="Imagen"/>
          <p:cNvPicPr>
            <a:picLocks noChangeAspect="1"/>
          </p:cNvPicPr>
          <p:nvPr/>
        </p:nvPicPr>
        <p:blipFill>
          <a:blip r:embed="rId5">
            <a:alphaModFix amt="49955"/>
            <a:extLst/>
          </a:blip>
          <a:stretch>
            <a:fillRect/>
          </a:stretch>
        </p:blipFill>
        <p:spPr>
          <a:xfrm>
            <a:off x="10521715" y="2260600"/>
            <a:ext cx="2540001" cy="5743313"/>
          </a:xfrm>
          <a:prstGeom prst="rect">
            <a:avLst/>
          </a:prstGeom>
          <a:ln w="12700">
            <a:miter lim="400000"/>
          </a:ln>
        </p:spPr>
      </p:pic>
      <p:sp>
        <p:nvSpPr>
          <p:cNvPr id="470"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sp>
        <p:nvSpPr>
          <p:cNvPr id="471" name="5"/>
          <p:cNvSpPr txBox="1"/>
          <p:nvPr/>
        </p:nvSpPr>
        <p:spPr>
          <a:xfrm>
            <a:off x="10521715"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pic>
        <p:nvPicPr>
          <p:cNvPr id="472"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473"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474"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475"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476" name="StickmanMerche.png" descr="StickmanMerche.png"/>
          <p:cNvPicPr>
            <a:picLocks noChangeAspect="1"/>
          </p:cNvPicPr>
          <p:nvPr/>
        </p:nvPicPr>
        <p:blipFill>
          <a:blip r:embed="rId7">
            <a:alphaModFix amt="49955"/>
            <a:extLst/>
          </a:blip>
          <a:stretch>
            <a:fillRect/>
          </a:stretch>
        </p:blipFill>
        <p:spPr>
          <a:xfrm>
            <a:off x="20491817" y="2260599"/>
            <a:ext cx="2540001" cy="5743314"/>
          </a:xfrm>
          <a:prstGeom prst="rect">
            <a:avLst/>
          </a:prstGeom>
          <a:ln w="12700">
            <a:miter lim="400000"/>
          </a:ln>
        </p:spPr>
      </p:pic>
      <p:pic>
        <p:nvPicPr>
          <p:cNvPr id="477"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478"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479" name="cerebrito.png" descr="cerebrito.png"/>
          <p:cNvPicPr>
            <a:picLocks noChangeAspect="1"/>
          </p:cNvPicPr>
          <p:nvPr/>
        </p:nvPicPr>
        <p:blipFill>
          <a:blip r:embed="rId4">
            <a:alphaModFix amt="49955"/>
            <a:extLst/>
          </a:blip>
          <a:srcRect l="9468" t="12930" r="2348" b="3167"/>
          <a:stretch>
            <a:fillRect/>
          </a:stretch>
        </p:blipFill>
        <p:spPr>
          <a:xfrm>
            <a:off x="20491817" y="8694454"/>
            <a:ext cx="2540001" cy="2952179"/>
          </a:xfrm>
          <a:prstGeom prst="rect">
            <a:avLst/>
          </a:prstGeom>
          <a:ln w="12700">
            <a:miter lim="400000"/>
          </a:ln>
        </p:spPr>
      </p:pic>
      <p:pic>
        <p:nvPicPr>
          <p:cNvPr id="480" name="Imagen" descr="Imagen"/>
          <p:cNvPicPr>
            <a:picLocks noChangeAspect="1"/>
          </p:cNvPicPr>
          <p:nvPr/>
        </p:nvPicPr>
        <p:blipFill>
          <a:blip r:embed="rId9">
            <a:alphaModFix amt="49955"/>
            <a:extLst/>
          </a:blip>
          <a:stretch>
            <a:fillRect/>
          </a:stretch>
        </p:blipFill>
        <p:spPr>
          <a:xfrm>
            <a:off x="1336051" y="8750601"/>
            <a:ext cx="879147" cy="698501"/>
          </a:xfrm>
          <a:prstGeom prst="rect">
            <a:avLst/>
          </a:prstGeom>
          <a:ln w="12700">
            <a:miter lim="400000"/>
          </a:ln>
        </p:spPr>
      </p:pic>
      <p:pic>
        <p:nvPicPr>
          <p:cNvPr id="481" name="Óvalo Óvalo" descr="Óvalo Óvalo"/>
          <p:cNvPicPr>
            <a:picLocks noChangeAspect="0"/>
          </p:cNvPicPr>
          <p:nvPr/>
        </p:nvPicPr>
        <p:blipFill>
          <a:blip r:embed="rId10">
            <a:extLst/>
          </a:blip>
          <a:stretch>
            <a:fillRect/>
          </a:stretch>
        </p:blipFill>
        <p:spPr>
          <a:xfrm>
            <a:off x="13470385" y="1525637"/>
            <a:ext cx="3161904" cy="10664726"/>
          </a:xfrm>
          <a:prstGeom prst="rect">
            <a:avLst/>
          </a:prstGeom>
        </p:spPr>
      </p:pic>
      <p:pic>
        <p:nvPicPr>
          <p:cNvPr id="483"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485"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486" name="3"/>
          <p:cNvSpPr txBox="1"/>
          <p:nvPr/>
        </p:nvSpPr>
        <p:spPr>
          <a:xfrm>
            <a:off x="17234622" y="84967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491"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49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49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49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49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49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49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498"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499"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500"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501"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502"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503"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504"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505"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506"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507"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508"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509"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510"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511"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512"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513"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514"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515" name="Óvalo Óvalo" descr="Óvalo Óvalo"/>
          <p:cNvPicPr>
            <a:picLocks noChangeAspect="0"/>
          </p:cNvPicPr>
          <p:nvPr/>
        </p:nvPicPr>
        <p:blipFill>
          <a:blip r:embed="rId10">
            <a:extLst/>
          </a:blip>
          <a:stretch>
            <a:fillRect/>
          </a:stretch>
        </p:blipFill>
        <p:spPr>
          <a:xfrm>
            <a:off x="10187768" y="1525637"/>
            <a:ext cx="3161905" cy="10664726"/>
          </a:xfrm>
          <a:prstGeom prst="rect">
            <a:avLst/>
          </a:prstGeom>
        </p:spPr>
      </p:pic>
      <p:pic>
        <p:nvPicPr>
          <p:cNvPr id="517"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519"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520" name="5"/>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521" name="3"/>
          <p:cNvSpPr txBox="1"/>
          <p:nvPr/>
        </p:nvSpPr>
        <p:spPr>
          <a:xfrm>
            <a:off x="1723462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17"/>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493"/>
                                        </p:tgtEl>
                                        <p:attrNameLst>
                                          <p:attrName>style.opacity</p:attrName>
                                        </p:attrNameLst>
                                      </p:cBhvr>
                                      <p:to>
                                        <p:strVal val="0.50"/>
                                      </p:to>
                                    </p:set>
                                    <p:animEffect filter="image" prLst="opacity: 0.50; ">
                                      <p:cBhvr>
                                        <p:cTn id="13" dur="indefinite" fill="hold"/>
                                        <p:tgtEl>
                                          <p:spTgt spid="493"/>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496"/>
                                        </p:tgtEl>
                                        <p:attrNameLst>
                                          <p:attrName>style.opacity</p:attrName>
                                        </p:attrNameLst>
                                      </p:cBhvr>
                                      <p:to>
                                        <p:strVal val="0.50"/>
                                      </p:to>
                                    </p:set>
                                    <p:animEffect filter="image" prLst="opacity: 0.50; ">
                                      <p:cBhvr>
                                        <p:cTn id="17" dur="indefinite" fill="hold"/>
                                        <p:tgtEl>
                                          <p:spTgt spid="496"/>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510"/>
                                        </p:tgtEl>
                                        <p:attrNameLst>
                                          <p:attrName>style.opacity</p:attrName>
                                        </p:attrNameLst>
                                      </p:cBhvr>
                                      <p:to>
                                        <p:strVal val="0.50"/>
                                      </p:to>
                                    </p:set>
                                    <p:animEffect filter="image" prLst="opacity: 0.50; ">
                                      <p:cBhvr>
                                        <p:cTn id="21" dur="indefinite" fill="hold"/>
                                        <p:tgtEl>
                                          <p:spTgt spid="510"/>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500"/>
                                        </p:tgtEl>
                                        <p:attrNameLst>
                                          <p:attrName>style.opacity</p:attrName>
                                        </p:attrNameLst>
                                      </p:cBhvr>
                                      <p:to>
                                        <p:strVal val="0.50"/>
                                      </p:to>
                                    </p:set>
                                    <p:animEffect filter="image" prLst="opacity: 0.50; ">
                                      <p:cBhvr>
                                        <p:cTn id="25" dur="indefinite" fill="hold"/>
                                        <p:tgtEl>
                                          <p:spTgt spid="500"/>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507"/>
                                        </p:tgtEl>
                                        <p:attrNameLst>
                                          <p:attrName>style.opacity</p:attrName>
                                        </p:attrNameLst>
                                      </p:cBhvr>
                                      <p:to>
                                        <p:strVal val="0.50"/>
                                      </p:to>
                                    </p:set>
                                    <p:animEffect filter="image" prLst="opacity: 0.50; ">
                                      <p:cBhvr>
                                        <p:cTn id="29" dur="indefinite" fill="hold"/>
                                        <p:tgtEl>
                                          <p:spTgt spid="507"/>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494"/>
                                        </p:tgtEl>
                                        <p:attrNameLst>
                                          <p:attrName>style.opacity</p:attrName>
                                        </p:attrNameLst>
                                      </p:cBhvr>
                                      <p:to>
                                        <p:strVal val="0.50"/>
                                      </p:to>
                                    </p:set>
                                    <p:animEffect filter="image" prLst="opacity: 0.50; ">
                                      <p:cBhvr>
                                        <p:cTn id="33" dur="indefinite" fill="hold"/>
                                        <p:tgtEl>
                                          <p:spTgt spid="494"/>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497"/>
                                        </p:tgtEl>
                                        <p:attrNameLst>
                                          <p:attrName>style.opacity</p:attrName>
                                        </p:attrNameLst>
                                      </p:cBhvr>
                                      <p:to>
                                        <p:strVal val="0.50"/>
                                      </p:to>
                                    </p:set>
                                    <p:animEffect filter="image" prLst="opacity: 0.50; ">
                                      <p:cBhvr>
                                        <p:cTn id="37" dur="indefinite" fill="hold"/>
                                        <p:tgtEl>
                                          <p:spTgt spid="497"/>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501"/>
                                        </p:tgtEl>
                                        <p:attrNameLst>
                                          <p:attrName>style.opacity</p:attrName>
                                        </p:attrNameLst>
                                      </p:cBhvr>
                                      <p:to>
                                        <p:strVal val="0.50"/>
                                      </p:to>
                                    </p:set>
                                    <p:animEffect filter="image" prLst="opacity: 0.50; ">
                                      <p:cBhvr>
                                        <p:cTn id="41" dur="indefinite" fill="hold"/>
                                        <p:tgtEl>
                                          <p:spTgt spid="501"/>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508"/>
                                        </p:tgtEl>
                                        <p:attrNameLst>
                                          <p:attrName>style.opacity</p:attrName>
                                        </p:attrNameLst>
                                      </p:cBhvr>
                                      <p:to>
                                        <p:strVal val="0.50"/>
                                      </p:to>
                                    </p:set>
                                    <p:animEffect filter="image" prLst="opacity: 0.50; ">
                                      <p:cBhvr>
                                        <p:cTn id="45" dur="indefinite" fill="hold"/>
                                        <p:tgtEl>
                                          <p:spTgt spid="508"/>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492"/>
                                        </p:tgtEl>
                                        <p:attrNameLst>
                                          <p:attrName>style.opacity</p:attrName>
                                        </p:attrNameLst>
                                      </p:cBhvr>
                                      <p:to>
                                        <p:strVal val="0.50"/>
                                      </p:to>
                                    </p:set>
                                    <p:animEffect filter="image" prLst="opacity: 0.50; ">
                                      <p:cBhvr>
                                        <p:cTn id="49" dur="indefinite" fill="hold"/>
                                        <p:tgtEl>
                                          <p:spTgt spid="492"/>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495"/>
                                        </p:tgtEl>
                                        <p:attrNameLst>
                                          <p:attrName>style.opacity</p:attrName>
                                        </p:attrNameLst>
                                      </p:cBhvr>
                                      <p:to>
                                        <p:strVal val="0.50"/>
                                      </p:to>
                                    </p:set>
                                    <p:animEffect filter="image" prLst="opacity: 0.50; ">
                                      <p:cBhvr>
                                        <p:cTn id="53" dur="indefinite" fill="hold"/>
                                        <p:tgtEl>
                                          <p:spTgt spid="495"/>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499"/>
                                        </p:tgtEl>
                                        <p:attrNameLst>
                                          <p:attrName>style.opacity</p:attrName>
                                        </p:attrNameLst>
                                      </p:cBhvr>
                                      <p:to>
                                        <p:strVal val="0.50"/>
                                      </p:to>
                                    </p:set>
                                    <p:animEffect filter="image" prLst="opacity: 0.50; ">
                                      <p:cBhvr>
                                        <p:cTn id="57" dur="indefinite" fill="hold"/>
                                        <p:tgtEl>
                                          <p:spTgt spid="499"/>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506"/>
                                        </p:tgtEl>
                                        <p:attrNameLst>
                                          <p:attrName>style.opacity</p:attrName>
                                        </p:attrNameLst>
                                      </p:cBhvr>
                                      <p:to>
                                        <p:strVal val="0.50"/>
                                      </p:to>
                                    </p:set>
                                    <p:animEffect filter="image" prLst="opacity: 0.50; ">
                                      <p:cBhvr>
                                        <p:cTn id="61" dur="indefinite" fill="hold"/>
                                        <p:tgtEl>
                                          <p:spTgt spid="506"/>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513"/>
                                        </p:tgtEl>
                                        <p:attrNameLst>
                                          <p:attrName>style.opacity</p:attrName>
                                        </p:attrNameLst>
                                      </p:cBhvr>
                                      <p:to>
                                        <p:strVal val="0.50"/>
                                      </p:to>
                                    </p:set>
                                    <p:animEffect filter="image" prLst="opacity: 0.50; ">
                                      <p:cBhvr>
                                        <p:cTn id="65" dur="indefinite" fill="hold"/>
                                        <p:tgtEl>
                                          <p:spTgt spid="513"/>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514"/>
                                        </p:tgtEl>
                                        <p:attrNameLst>
                                          <p:attrName>style.opacity</p:attrName>
                                        </p:attrNameLst>
                                      </p:cBhvr>
                                      <p:to>
                                        <p:strVal val="0.50"/>
                                      </p:to>
                                    </p:set>
                                    <p:animEffect filter="image" prLst="opacity: 0.50; ">
                                      <p:cBhvr>
                                        <p:cTn id="69" dur="indefinite" fill="hold"/>
                                        <p:tgtEl>
                                          <p:spTgt spid="514"/>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512"/>
                                        </p:tgtEl>
                                        <p:attrNameLst>
                                          <p:attrName>style.opacity</p:attrName>
                                        </p:attrNameLst>
                                      </p:cBhvr>
                                      <p:to>
                                        <p:strVal val="0.50"/>
                                      </p:to>
                                    </p:set>
                                    <p:animEffect filter="image" prLst="opacity: 0.50; ">
                                      <p:cBhvr>
                                        <p:cTn id="73" dur="indefinite" fill="hold"/>
                                        <p:tgtEl>
                                          <p:spTgt spid="512"/>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498"/>
                                        </p:tgtEl>
                                        <p:attrNameLst>
                                          <p:attrName>style.opacity</p:attrName>
                                        </p:attrNameLst>
                                      </p:cBhvr>
                                      <p:to>
                                        <p:strVal val="0.50"/>
                                      </p:to>
                                    </p:set>
                                    <p:animEffect filter="image" prLst="opacity: 0.50; ">
                                      <p:cBhvr>
                                        <p:cTn id="77" dur="indefinite" fill="hold"/>
                                        <p:tgtEl>
                                          <p:spTgt spid="498"/>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502"/>
                                        </p:tgtEl>
                                        <p:attrNameLst>
                                          <p:attrName>style.opacity</p:attrName>
                                        </p:attrNameLst>
                                      </p:cBhvr>
                                      <p:to>
                                        <p:strVal val="0.50"/>
                                      </p:to>
                                    </p:set>
                                    <p:animEffect filter="image" prLst="opacity: 0.50; ">
                                      <p:cBhvr>
                                        <p:cTn id="81" dur="indefinite" fill="hold"/>
                                        <p:tgtEl>
                                          <p:spTgt spid="502"/>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519"/>
                                        </p:tgtEl>
                                        <p:attrNameLst>
                                          <p:attrName>style.opacity</p:attrName>
                                        </p:attrNameLst>
                                      </p:cBhvr>
                                      <p:to>
                                        <p:strVal val="0.50"/>
                                      </p:to>
                                    </p:set>
                                    <p:animEffect filter="image" prLst="opacity: 0.50; ">
                                      <p:cBhvr>
                                        <p:cTn id="85" dur="indefinite" fill="hold"/>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7" grpId="7"/>
      <p:bldP build="whole" bldLvl="1" animBg="1" rev="0" advAuto="0" spid="514" grpId="17"/>
      <p:bldP build="whole" bldLvl="1" animBg="1" rev="0" advAuto="0" spid="512" grpId="18"/>
      <p:bldP build="whole" bldLvl="1" animBg="1" rev="0" advAuto="0" spid="508" grpId="11"/>
      <p:bldP build="whole" bldLvl="1" animBg="1" rev="0" advAuto="0" spid="515" grpId="1"/>
      <p:bldP build="whole" bldLvl="1" animBg="1" rev="0" advAuto="0" spid="506" grpId="15"/>
      <p:bldP build="whole" bldLvl="1" animBg="1" rev="0" advAuto="0" spid="500" grpId="6"/>
      <p:bldP build="whole" bldLvl="1" animBg="1" rev="0" advAuto="0" spid="519" grpId="21"/>
      <p:bldP build="whole" bldLvl="1" animBg="1" rev="0" advAuto="0" spid="496" grpId="4"/>
      <p:bldP build="whole" bldLvl="1" animBg="1" rev="0" advAuto="0" spid="497" grpId="9"/>
      <p:bldP build="whole" bldLvl="1" animBg="1" rev="0" advAuto="0" spid="499" grpId="14"/>
      <p:bldP build="whole" bldLvl="1" animBg="1" rev="0" advAuto="0" spid="501" grpId="10"/>
      <p:bldP build="whole" bldLvl="1" animBg="1" rev="0" advAuto="0" spid="493" grpId="3"/>
      <p:bldP build="whole" bldLvl="1" animBg="1" rev="0" advAuto="0" spid="502" grpId="20"/>
      <p:bldP build="whole" bldLvl="1" animBg="1" rev="0" advAuto="0" spid="513" grpId="16"/>
      <p:bldP build="whole" bldLvl="1" animBg="1" rev="0" advAuto="0" spid="498" grpId="19"/>
      <p:bldP build="whole" bldLvl="1" animBg="1" rev="0" advAuto="0" spid="494" grpId="8"/>
      <p:bldP build="whole" bldLvl="1" animBg="1" rev="0" advAuto="0" spid="495" grpId="13"/>
      <p:bldP build="whole" bldLvl="1" animBg="1" rev="0" advAuto="0" spid="510" grpId="5"/>
      <p:bldP build="whole" bldLvl="1" animBg="1" rev="0" advAuto="0" spid="492" grpId="12"/>
      <p:bldP build="whole" bldLvl="1" animBg="1" rev="0" advAuto="0" spid="517"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526"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527" name="cerebrito.png" descr="cerebrito.png"/>
          <p:cNvPicPr>
            <a:picLocks noChangeAspect="1"/>
          </p:cNvPicPr>
          <p:nvPr/>
        </p:nvPicPr>
        <p:blipFill>
          <a:blip r:embed="rId4">
            <a:alphaModFix amt="49922"/>
            <a:extLst/>
          </a:blip>
          <a:srcRect l="9468" t="12930" r="2348" b="3167"/>
          <a:stretch>
            <a:fillRect/>
          </a:stretch>
        </p:blipFill>
        <p:spPr>
          <a:xfrm>
            <a:off x="602456" y="8681268"/>
            <a:ext cx="2540001" cy="2952179"/>
          </a:xfrm>
          <a:prstGeom prst="rect">
            <a:avLst/>
          </a:prstGeom>
          <a:ln w="12700">
            <a:miter lim="400000"/>
          </a:ln>
        </p:spPr>
      </p:pic>
      <p:pic>
        <p:nvPicPr>
          <p:cNvPr id="528" name="Imagen" descr="Imagen"/>
          <p:cNvPicPr>
            <a:picLocks noChangeAspect="1"/>
          </p:cNvPicPr>
          <p:nvPr/>
        </p:nvPicPr>
        <p:blipFill>
          <a:blip r:embed="rId5">
            <a:alphaModFix amt="49922"/>
            <a:extLst/>
          </a:blip>
          <a:stretch>
            <a:fillRect/>
          </a:stretch>
        </p:blipFill>
        <p:spPr>
          <a:xfrm>
            <a:off x="602456" y="2260113"/>
            <a:ext cx="2540001" cy="5743313"/>
          </a:xfrm>
          <a:prstGeom prst="rect">
            <a:avLst/>
          </a:prstGeom>
          <a:ln w="12700">
            <a:miter lim="400000"/>
          </a:ln>
        </p:spPr>
      </p:pic>
      <p:sp>
        <p:nvSpPr>
          <p:cNvPr id="52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530" name="cerebrito.png" descr="cerebrito.png"/>
          <p:cNvPicPr>
            <a:picLocks noChangeAspect="1"/>
          </p:cNvPicPr>
          <p:nvPr/>
        </p:nvPicPr>
        <p:blipFill>
          <a:blip r:embed="rId4">
            <a:alphaModFix amt="49922"/>
            <a:extLst/>
          </a:blip>
          <a:srcRect l="9468" t="12930" r="2348" b="3167"/>
          <a:stretch>
            <a:fillRect/>
          </a:stretch>
        </p:blipFill>
        <p:spPr>
          <a:xfrm>
            <a:off x="3879056" y="8681754"/>
            <a:ext cx="2540001" cy="2952179"/>
          </a:xfrm>
          <a:prstGeom prst="rect">
            <a:avLst/>
          </a:prstGeom>
          <a:ln w="12700">
            <a:miter lim="400000"/>
          </a:ln>
        </p:spPr>
      </p:pic>
      <p:pic>
        <p:nvPicPr>
          <p:cNvPr id="531" name="Imagen" descr="Imagen"/>
          <p:cNvPicPr>
            <a:picLocks noChangeAspect="1"/>
          </p:cNvPicPr>
          <p:nvPr/>
        </p:nvPicPr>
        <p:blipFill>
          <a:blip r:embed="rId5">
            <a:alphaModFix amt="49922"/>
            <a:extLst/>
          </a:blip>
          <a:stretch>
            <a:fillRect/>
          </a:stretch>
        </p:blipFill>
        <p:spPr>
          <a:xfrm>
            <a:off x="3879056" y="2260113"/>
            <a:ext cx="2540001" cy="5743313"/>
          </a:xfrm>
          <a:prstGeom prst="rect">
            <a:avLst/>
          </a:prstGeom>
          <a:ln w="12700">
            <a:miter lim="400000"/>
          </a:ln>
        </p:spPr>
      </p:pic>
      <p:sp>
        <p:nvSpPr>
          <p:cNvPr id="53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533"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534" name="cerebrito.png" descr="cerebrito.png"/>
          <p:cNvPicPr>
            <a:picLocks noChangeAspect="1"/>
          </p:cNvPicPr>
          <p:nvPr/>
        </p:nvPicPr>
        <p:blipFill>
          <a:blip r:embed="rId4">
            <a:alphaModFix amt="49922"/>
            <a:extLst/>
          </a:blip>
          <a:srcRect l="9468" t="12930" r="2348" b="3167"/>
          <a:stretch>
            <a:fillRect/>
          </a:stretch>
        </p:blipFill>
        <p:spPr>
          <a:xfrm>
            <a:off x="7165775" y="8681754"/>
            <a:ext cx="2540001" cy="2952179"/>
          </a:xfrm>
          <a:prstGeom prst="rect">
            <a:avLst/>
          </a:prstGeom>
          <a:ln w="12700">
            <a:miter lim="400000"/>
          </a:ln>
        </p:spPr>
      </p:pic>
      <p:pic>
        <p:nvPicPr>
          <p:cNvPr id="535" name="Imagen" descr="Imagen"/>
          <p:cNvPicPr>
            <a:picLocks noChangeAspect="1"/>
          </p:cNvPicPr>
          <p:nvPr/>
        </p:nvPicPr>
        <p:blipFill>
          <a:blip r:embed="rId5">
            <a:alphaModFix amt="49922"/>
            <a:extLst/>
          </a:blip>
          <a:stretch>
            <a:fillRect/>
          </a:stretch>
        </p:blipFill>
        <p:spPr>
          <a:xfrm>
            <a:off x="7167688" y="2260600"/>
            <a:ext cx="2540001" cy="5743313"/>
          </a:xfrm>
          <a:prstGeom prst="rect">
            <a:avLst/>
          </a:prstGeom>
          <a:ln w="12700">
            <a:miter lim="400000"/>
          </a:ln>
        </p:spPr>
      </p:pic>
      <p:sp>
        <p:nvSpPr>
          <p:cNvPr id="536"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537"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538"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539"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540"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541" name="cerebrito.png" descr="cerebrito.png"/>
          <p:cNvPicPr>
            <a:picLocks noChangeAspect="1"/>
          </p:cNvPicPr>
          <p:nvPr/>
        </p:nvPicPr>
        <p:blipFill>
          <a:blip r:embed="rId4">
            <a:alphaModFix amt="49922"/>
            <a:extLst/>
          </a:blip>
          <a:srcRect l="9468" t="12930" r="2348" b="3167"/>
          <a:stretch>
            <a:fillRect/>
          </a:stretch>
        </p:blipFill>
        <p:spPr>
          <a:xfrm>
            <a:off x="13829752" y="8694454"/>
            <a:ext cx="2540001" cy="2952179"/>
          </a:xfrm>
          <a:prstGeom prst="rect">
            <a:avLst/>
          </a:prstGeom>
          <a:ln w="12700">
            <a:miter lim="400000"/>
          </a:ln>
        </p:spPr>
      </p:pic>
      <p:pic>
        <p:nvPicPr>
          <p:cNvPr id="542" name="Imagen" descr="Imagen"/>
          <p:cNvPicPr>
            <a:picLocks noChangeAspect="1"/>
          </p:cNvPicPr>
          <p:nvPr/>
        </p:nvPicPr>
        <p:blipFill>
          <a:blip r:embed="rId5">
            <a:alphaModFix amt="49922"/>
            <a:extLst/>
          </a:blip>
          <a:stretch>
            <a:fillRect/>
          </a:stretch>
        </p:blipFill>
        <p:spPr>
          <a:xfrm>
            <a:off x="13829752" y="2260600"/>
            <a:ext cx="2540001" cy="5743313"/>
          </a:xfrm>
          <a:prstGeom prst="rect">
            <a:avLst/>
          </a:prstGeom>
          <a:ln w="12700">
            <a:miter lim="400000"/>
          </a:ln>
        </p:spPr>
      </p:pic>
      <p:sp>
        <p:nvSpPr>
          <p:cNvPr id="543"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544"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545" name="StickmanMerche.png" descr="StickmanMerche.png"/>
          <p:cNvPicPr>
            <a:picLocks noChangeAspect="1"/>
          </p:cNvPicPr>
          <p:nvPr/>
        </p:nvPicPr>
        <p:blipFill>
          <a:blip r:embed="rId7">
            <a:alphaModFix amt="49922"/>
            <a:extLst/>
          </a:blip>
          <a:stretch>
            <a:fillRect/>
          </a:stretch>
        </p:blipFill>
        <p:spPr>
          <a:xfrm>
            <a:off x="20491817" y="2260599"/>
            <a:ext cx="2540001" cy="5743314"/>
          </a:xfrm>
          <a:prstGeom prst="rect">
            <a:avLst/>
          </a:prstGeom>
          <a:ln w="12700">
            <a:miter lim="400000"/>
          </a:ln>
        </p:spPr>
      </p:pic>
      <p:pic>
        <p:nvPicPr>
          <p:cNvPr id="546"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547" name="Imagen" descr="Imagen"/>
          <p:cNvPicPr>
            <a:picLocks noChangeAspect="1"/>
          </p:cNvPicPr>
          <p:nvPr/>
        </p:nvPicPr>
        <p:blipFill>
          <a:blip r:embed="rId8">
            <a:alphaModFix amt="49922"/>
            <a:extLst/>
          </a:blip>
          <a:stretch>
            <a:fillRect/>
          </a:stretch>
        </p:blipFill>
        <p:spPr>
          <a:xfrm>
            <a:off x="14849718" y="8751659"/>
            <a:ext cx="596901" cy="696384"/>
          </a:xfrm>
          <a:prstGeom prst="rect">
            <a:avLst/>
          </a:prstGeom>
          <a:ln w="12700">
            <a:miter lim="400000"/>
          </a:ln>
        </p:spPr>
      </p:pic>
      <p:pic>
        <p:nvPicPr>
          <p:cNvPr id="548" name="cerebrito.png" descr="cerebrito.png"/>
          <p:cNvPicPr>
            <a:picLocks noChangeAspect="1"/>
          </p:cNvPicPr>
          <p:nvPr/>
        </p:nvPicPr>
        <p:blipFill>
          <a:blip r:embed="rId4">
            <a:alphaModFix amt="49922"/>
            <a:extLst/>
          </a:blip>
          <a:srcRect l="9468" t="12930" r="2348" b="3167"/>
          <a:stretch>
            <a:fillRect/>
          </a:stretch>
        </p:blipFill>
        <p:spPr>
          <a:xfrm>
            <a:off x="20491817" y="8694454"/>
            <a:ext cx="2540001" cy="2952179"/>
          </a:xfrm>
          <a:prstGeom prst="rect">
            <a:avLst/>
          </a:prstGeom>
          <a:ln w="12700">
            <a:miter lim="400000"/>
          </a:ln>
        </p:spPr>
      </p:pic>
      <p:pic>
        <p:nvPicPr>
          <p:cNvPr id="549" name="Imagen" descr="Imagen"/>
          <p:cNvPicPr>
            <a:picLocks noChangeAspect="1"/>
          </p:cNvPicPr>
          <p:nvPr/>
        </p:nvPicPr>
        <p:blipFill>
          <a:blip r:embed="rId9">
            <a:alphaModFix amt="49922"/>
            <a:extLst/>
          </a:blip>
          <a:stretch>
            <a:fillRect/>
          </a:stretch>
        </p:blipFill>
        <p:spPr>
          <a:xfrm>
            <a:off x="1336051" y="8750601"/>
            <a:ext cx="879147" cy="698501"/>
          </a:xfrm>
          <a:prstGeom prst="rect">
            <a:avLst/>
          </a:prstGeom>
          <a:ln w="12700">
            <a:miter lim="400000"/>
          </a:ln>
        </p:spPr>
      </p:pic>
      <p:pic>
        <p:nvPicPr>
          <p:cNvPr id="550" name="Óvalo Óvalo" descr="Óvalo Óvalo"/>
          <p:cNvPicPr>
            <a:picLocks noChangeAspect="0"/>
          </p:cNvPicPr>
          <p:nvPr/>
        </p:nvPicPr>
        <p:blipFill>
          <a:blip r:embed="rId10">
            <a:extLst/>
          </a:blip>
          <a:stretch>
            <a:fillRect/>
          </a:stretch>
        </p:blipFill>
        <p:spPr>
          <a:xfrm>
            <a:off x="10187768" y="1525637"/>
            <a:ext cx="3161905" cy="10664726"/>
          </a:xfrm>
          <a:prstGeom prst="rect">
            <a:avLst/>
          </a:prstGeom>
        </p:spPr>
      </p:pic>
      <p:pic>
        <p:nvPicPr>
          <p:cNvPr id="552"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554"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555"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556" name="5"/>
          <p:cNvSpPr txBox="1"/>
          <p:nvPr/>
        </p:nvSpPr>
        <p:spPr>
          <a:xfrm>
            <a:off x="1723462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561"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56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56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56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56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56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56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568"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569"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570"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571"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sp>
        <p:nvSpPr>
          <p:cNvPr id="572" name="2"/>
          <p:cNvSpPr txBox="1"/>
          <p:nvPr/>
        </p:nvSpPr>
        <p:spPr>
          <a:xfrm>
            <a:off x="7169601"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pic>
        <p:nvPicPr>
          <p:cNvPr id="573"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574"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575"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576"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577"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578"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579"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580"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581"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582"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583"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584"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585" name="Óvalo Óvalo" descr="Óvalo Óvalo"/>
          <p:cNvPicPr>
            <a:picLocks noChangeAspect="0"/>
          </p:cNvPicPr>
          <p:nvPr/>
        </p:nvPicPr>
        <p:blipFill>
          <a:blip r:embed="rId10">
            <a:extLst/>
          </a:blip>
          <a:stretch>
            <a:fillRect/>
          </a:stretch>
        </p:blipFill>
        <p:spPr>
          <a:xfrm>
            <a:off x="6873068" y="1525637"/>
            <a:ext cx="3161905" cy="10664726"/>
          </a:xfrm>
          <a:prstGeom prst="rect">
            <a:avLst/>
          </a:prstGeom>
        </p:spPr>
      </p:pic>
      <p:pic>
        <p:nvPicPr>
          <p:cNvPr id="587"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589"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590"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591" name="5"/>
          <p:cNvSpPr txBox="1"/>
          <p:nvPr/>
        </p:nvSpPr>
        <p:spPr>
          <a:xfrm>
            <a:off x="1723462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87"/>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563"/>
                                        </p:tgtEl>
                                        <p:attrNameLst>
                                          <p:attrName>style.opacity</p:attrName>
                                        </p:attrNameLst>
                                      </p:cBhvr>
                                      <p:to>
                                        <p:strVal val="0.50"/>
                                      </p:to>
                                    </p:set>
                                    <p:animEffect filter="image" prLst="opacity: 0.50; ">
                                      <p:cBhvr>
                                        <p:cTn id="13" dur="indefinite" fill="hold"/>
                                        <p:tgtEl>
                                          <p:spTgt spid="563"/>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566"/>
                                        </p:tgtEl>
                                        <p:attrNameLst>
                                          <p:attrName>style.opacity</p:attrName>
                                        </p:attrNameLst>
                                      </p:cBhvr>
                                      <p:to>
                                        <p:strVal val="0.50"/>
                                      </p:to>
                                    </p:set>
                                    <p:animEffect filter="image" prLst="opacity: 0.50; ">
                                      <p:cBhvr>
                                        <p:cTn id="17" dur="indefinite" fill="hold"/>
                                        <p:tgtEl>
                                          <p:spTgt spid="566"/>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580"/>
                                        </p:tgtEl>
                                        <p:attrNameLst>
                                          <p:attrName>style.opacity</p:attrName>
                                        </p:attrNameLst>
                                      </p:cBhvr>
                                      <p:to>
                                        <p:strVal val="0.50"/>
                                      </p:to>
                                    </p:set>
                                    <p:animEffect filter="image" prLst="opacity: 0.50; ">
                                      <p:cBhvr>
                                        <p:cTn id="21" dur="indefinite" fill="hold"/>
                                        <p:tgtEl>
                                          <p:spTgt spid="580"/>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574"/>
                                        </p:tgtEl>
                                        <p:attrNameLst>
                                          <p:attrName>style.opacity</p:attrName>
                                        </p:attrNameLst>
                                      </p:cBhvr>
                                      <p:to>
                                        <p:strVal val="0.50"/>
                                      </p:to>
                                    </p:set>
                                    <p:animEffect filter="image" prLst="opacity: 0.50; ">
                                      <p:cBhvr>
                                        <p:cTn id="25" dur="indefinite" fill="hold"/>
                                        <p:tgtEl>
                                          <p:spTgt spid="574"/>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577"/>
                                        </p:tgtEl>
                                        <p:attrNameLst>
                                          <p:attrName>style.opacity</p:attrName>
                                        </p:attrNameLst>
                                      </p:cBhvr>
                                      <p:to>
                                        <p:strVal val="0.50"/>
                                      </p:to>
                                    </p:set>
                                    <p:animEffect filter="image" prLst="opacity: 0.50; ">
                                      <p:cBhvr>
                                        <p:cTn id="29" dur="indefinite" fill="hold"/>
                                        <p:tgtEl>
                                          <p:spTgt spid="577"/>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564"/>
                                        </p:tgtEl>
                                        <p:attrNameLst>
                                          <p:attrName>style.opacity</p:attrName>
                                        </p:attrNameLst>
                                      </p:cBhvr>
                                      <p:to>
                                        <p:strVal val="0.50"/>
                                      </p:to>
                                    </p:set>
                                    <p:animEffect filter="image" prLst="opacity: 0.50; ">
                                      <p:cBhvr>
                                        <p:cTn id="33" dur="indefinite" fill="hold"/>
                                        <p:tgtEl>
                                          <p:spTgt spid="564"/>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567"/>
                                        </p:tgtEl>
                                        <p:attrNameLst>
                                          <p:attrName>style.opacity</p:attrName>
                                        </p:attrNameLst>
                                      </p:cBhvr>
                                      <p:to>
                                        <p:strVal val="0.50"/>
                                      </p:to>
                                    </p:set>
                                    <p:animEffect filter="image" prLst="opacity: 0.50; ">
                                      <p:cBhvr>
                                        <p:cTn id="37" dur="indefinite" fill="hold"/>
                                        <p:tgtEl>
                                          <p:spTgt spid="567"/>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575"/>
                                        </p:tgtEl>
                                        <p:attrNameLst>
                                          <p:attrName>style.opacity</p:attrName>
                                        </p:attrNameLst>
                                      </p:cBhvr>
                                      <p:to>
                                        <p:strVal val="0.50"/>
                                      </p:to>
                                    </p:set>
                                    <p:animEffect filter="image" prLst="opacity: 0.50; ">
                                      <p:cBhvr>
                                        <p:cTn id="41" dur="indefinite" fill="hold"/>
                                        <p:tgtEl>
                                          <p:spTgt spid="575"/>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578"/>
                                        </p:tgtEl>
                                        <p:attrNameLst>
                                          <p:attrName>style.opacity</p:attrName>
                                        </p:attrNameLst>
                                      </p:cBhvr>
                                      <p:to>
                                        <p:strVal val="0.50"/>
                                      </p:to>
                                    </p:set>
                                    <p:animEffect filter="image" prLst="opacity: 0.50; ">
                                      <p:cBhvr>
                                        <p:cTn id="45" dur="indefinite" fill="hold"/>
                                        <p:tgtEl>
                                          <p:spTgt spid="578"/>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562"/>
                                        </p:tgtEl>
                                        <p:attrNameLst>
                                          <p:attrName>style.opacity</p:attrName>
                                        </p:attrNameLst>
                                      </p:cBhvr>
                                      <p:to>
                                        <p:strVal val="0.50"/>
                                      </p:to>
                                    </p:set>
                                    <p:animEffect filter="image" prLst="opacity: 0.50; ">
                                      <p:cBhvr>
                                        <p:cTn id="49" dur="indefinite" fill="hold"/>
                                        <p:tgtEl>
                                          <p:spTgt spid="562"/>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565"/>
                                        </p:tgtEl>
                                        <p:attrNameLst>
                                          <p:attrName>style.opacity</p:attrName>
                                        </p:attrNameLst>
                                      </p:cBhvr>
                                      <p:to>
                                        <p:strVal val="0.50"/>
                                      </p:to>
                                    </p:set>
                                    <p:animEffect filter="image" prLst="opacity: 0.50; ">
                                      <p:cBhvr>
                                        <p:cTn id="53" dur="indefinite" fill="hold"/>
                                        <p:tgtEl>
                                          <p:spTgt spid="565"/>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573"/>
                                        </p:tgtEl>
                                        <p:attrNameLst>
                                          <p:attrName>style.opacity</p:attrName>
                                        </p:attrNameLst>
                                      </p:cBhvr>
                                      <p:to>
                                        <p:strVal val="0.50"/>
                                      </p:to>
                                    </p:set>
                                    <p:animEffect filter="image" prLst="opacity: 0.50; ">
                                      <p:cBhvr>
                                        <p:cTn id="57" dur="indefinite" fill="hold"/>
                                        <p:tgtEl>
                                          <p:spTgt spid="573"/>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576"/>
                                        </p:tgtEl>
                                        <p:attrNameLst>
                                          <p:attrName>style.opacity</p:attrName>
                                        </p:attrNameLst>
                                      </p:cBhvr>
                                      <p:to>
                                        <p:strVal val="0.50"/>
                                      </p:to>
                                    </p:set>
                                    <p:animEffect filter="image" prLst="opacity: 0.50; ">
                                      <p:cBhvr>
                                        <p:cTn id="61" dur="indefinite" fill="hold"/>
                                        <p:tgtEl>
                                          <p:spTgt spid="576"/>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583"/>
                                        </p:tgtEl>
                                        <p:attrNameLst>
                                          <p:attrName>style.opacity</p:attrName>
                                        </p:attrNameLst>
                                      </p:cBhvr>
                                      <p:to>
                                        <p:strVal val="0.50"/>
                                      </p:to>
                                    </p:set>
                                    <p:animEffect filter="image" prLst="opacity: 0.50; ">
                                      <p:cBhvr>
                                        <p:cTn id="65" dur="indefinite" fill="hold"/>
                                        <p:tgtEl>
                                          <p:spTgt spid="583"/>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584"/>
                                        </p:tgtEl>
                                        <p:attrNameLst>
                                          <p:attrName>style.opacity</p:attrName>
                                        </p:attrNameLst>
                                      </p:cBhvr>
                                      <p:to>
                                        <p:strVal val="0.50"/>
                                      </p:to>
                                    </p:set>
                                    <p:animEffect filter="image" prLst="opacity: 0.50; ">
                                      <p:cBhvr>
                                        <p:cTn id="69" dur="indefinite" fill="hold"/>
                                        <p:tgtEl>
                                          <p:spTgt spid="584"/>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582"/>
                                        </p:tgtEl>
                                        <p:attrNameLst>
                                          <p:attrName>style.opacity</p:attrName>
                                        </p:attrNameLst>
                                      </p:cBhvr>
                                      <p:to>
                                        <p:strVal val="0.50"/>
                                      </p:to>
                                    </p:set>
                                    <p:animEffect filter="image" prLst="opacity: 0.50; ">
                                      <p:cBhvr>
                                        <p:cTn id="73" dur="indefinite" fill="hold"/>
                                        <p:tgtEl>
                                          <p:spTgt spid="582"/>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568"/>
                                        </p:tgtEl>
                                        <p:attrNameLst>
                                          <p:attrName>style.opacity</p:attrName>
                                        </p:attrNameLst>
                                      </p:cBhvr>
                                      <p:to>
                                        <p:strVal val="0.50"/>
                                      </p:to>
                                    </p:set>
                                    <p:animEffect filter="image" prLst="opacity: 0.50; ">
                                      <p:cBhvr>
                                        <p:cTn id="77" dur="indefinite" fill="hold"/>
                                        <p:tgtEl>
                                          <p:spTgt spid="568"/>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589"/>
                                        </p:tgtEl>
                                        <p:attrNameLst>
                                          <p:attrName>style.opacity</p:attrName>
                                        </p:attrNameLst>
                                      </p:cBhvr>
                                      <p:to>
                                        <p:strVal val="0.50"/>
                                      </p:to>
                                    </p:set>
                                    <p:animEffect filter="image" prLst="opacity: 0.50; ">
                                      <p:cBhvr>
                                        <p:cTn id="81" dur="indefinite" fill="hold"/>
                                        <p:tgtEl>
                                          <p:spTgt spid="589"/>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590"/>
                                        </p:tgtEl>
                                        <p:attrNameLst>
                                          <p:attrName>style.opacity</p:attrName>
                                        </p:attrNameLst>
                                      </p:cBhvr>
                                      <p:to>
                                        <p:strVal val="0.50"/>
                                      </p:to>
                                    </p:set>
                                    <p:animEffect filter="image" prLst="opacity: 0.50; ">
                                      <p:cBhvr>
                                        <p:cTn id="85" dur="indefinite" fill="hold"/>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2" grpId="12"/>
      <p:bldP build="whole" bldLvl="1" animBg="1" rev="0" advAuto="0" spid="584" grpId="17"/>
      <p:bldP build="whole" bldLvl="1" animBg="1" rev="0" advAuto="0" spid="583" grpId="16"/>
      <p:bldP build="whole" bldLvl="1" animBg="1" rev="0" advAuto="0" spid="589" grpId="20"/>
      <p:bldP build="whole" bldLvl="1" animBg="1" rev="0" advAuto="0" spid="590" grpId="21"/>
      <p:bldP build="whole" bldLvl="1" animBg="1" rev="0" advAuto="0" spid="577" grpId="7"/>
      <p:bldP build="whole" bldLvl="1" animBg="1" rev="0" advAuto="0" spid="582" grpId="18"/>
      <p:bldP build="whole" bldLvl="1" animBg="1" rev="0" advAuto="0" spid="578" grpId="11"/>
      <p:bldP build="whole" bldLvl="1" animBg="1" rev="0" advAuto="0" spid="574" grpId="6"/>
      <p:bldP build="whole" bldLvl="1" animBg="1" rev="0" advAuto="0" spid="575" grpId="10"/>
      <p:bldP build="whole" bldLvl="1" animBg="1" rev="0" advAuto="0" spid="585" grpId="1"/>
      <p:bldP build="whole" bldLvl="1" animBg="1" rev="0" advAuto="0" spid="576" grpId="15"/>
      <p:bldP build="whole" bldLvl="1" animBg="1" rev="0" advAuto="0" spid="573" grpId="14"/>
      <p:bldP build="whole" bldLvl="1" animBg="1" rev="0" advAuto="0" spid="566" grpId="4"/>
      <p:bldP build="whole" bldLvl="1" animBg="1" rev="0" advAuto="0" spid="567" grpId="9"/>
      <p:bldP build="whole" bldLvl="1" animBg="1" rev="0" advAuto="0" spid="563" grpId="3"/>
      <p:bldP build="whole" bldLvl="1" animBg="1" rev="0" advAuto="0" spid="564" grpId="8"/>
      <p:bldP build="whole" bldLvl="1" animBg="1" rev="0" advAuto="0" spid="568" grpId="19"/>
      <p:bldP build="whole" bldLvl="1" animBg="1" rev="0" advAuto="0" spid="587" grpId="2"/>
      <p:bldP build="whole" bldLvl="1" animBg="1" rev="0" advAuto="0" spid="565" grpId="13"/>
      <p:bldP build="whole" bldLvl="1" animBg="1" rev="0" advAuto="0" spid="580" grpId="5"/>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596"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597" name="cerebrito.png" descr="cerebrito.png"/>
          <p:cNvPicPr>
            <a:picLocks noChangeAspect="1"/>
          </p:cNvPicPr>
          <p:nvPr/>
        </p:nvPicPr>
        <p:blipFill>
          <a:blip r:embed="rId4">
            <a:alphaModFix amt="49822"/>
            <a:extLst/>
          </a:blip>
          <a:srcRect l="9468" t="12930" r="2348" b="3167"/>
          <a:stretch>
            <a:fillRect/>
          </a:stretch>
        </p:blipFill>
        <p:spPr>
          <a:xfrm>
            <a:off x="602456" y="8681268"/>
            <a:ext cx="2540001" cy="2952179"/>
          </a:xfrm>
          <a:prstGeom prst="rect">
            <a:avLst/>
          </a:prstGeom>
          <a:ln w="12700">
            <a:miter lim="400000"/>
          </a:ln>
        </p:spPr>
      </p:pic>
      <p:pic>
        <p:nvPicPr>
          <p:cNvPr id="598" name="Imagen" descr="Imagen"/>
          <p:cNvPicPr>
            <a:picLocks noChangeAspect="1"/>
          </p:cNvPicPr>
          <p:nvPr/>
        </p:nvPicPr>
        <p:blipFill>
          <a:blip r:embed="rId5">
            <a:alphaModFix amt="49822"/>
            <a:extLst/>
          </a:blip>
          <a:stretch>
            <a:fillRect/>
          </a:stretch>
        </p:blipFill>
        <p:spPr>
          <a:xfrm>
            <a:off x="602456" y="2260113"/>
            <a:ext cx="2540001" cy="5743313"/>
          </a:xfrm>
          <a:prstGeom prst="rect">
            <a:avLst/>
          </a:prstGeom>
          <a:ln w="12700">
            <a:miter lim="400000"/>
          </a:ln>
        </p:spPr>
      </p:pic>
      <p:sp>
        <p:nvSpPr>
          <p:cNvPr id="59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600" name="cerebrito.png" descr="cerebrito.png"/>
          <p:cNvPicPr>
            <a:picLocks noChangeAspect="1"/>
          </p:cNvPicPr>
          <p:nvPr/>
        </p:nvPicPr>
        <p:blipFill>
          <a:blip r:embed="rId4">
            <a:alphaModFix amt="49822"/>
            <a:extLst/>
          </a:blip>
          <a:srcRect l="9468" t="12930" r="2348" b="3167"/>
          <a:stretch>
            <a:fillRect/>
          </a:stretch>
        </p:blipFill>
        <p:spPr>
          <a:xfrm>
            <a:off x="3879056" y="8681754"/>
            <a:ext cx="2540001" cy="2952179"/>
          </a:xfrm>
          <a:prstGeom prst="rect">
            <a:avLst/>
          </a:prstGeom>
          <a:ln w="12700">
            <a:miter lim="400000"/>
          </a:ln>
        </p:spPr>
      </p:pic>
      <p:pic>
        <p:nvPicPr>
          <p:cNvPr id="601" name="Imagen" descr="Imagen"/>
          <p:cNvPicPr>
            <a:picLocks noChangeAspect="1"/>
          </p:cNvPicPr>
          <p:nvPr/>
        </p:nvPicPr>
        <p:blipFill>
          <a:blip r:embed="rId5">
            <a:alphaModFix amt="49822"/>
            <a:extLst/>
          </a:blip>
          <a:stretch>
            <a:fillRect/>
          </a:stretch>
        </p:blipFill>
        <p:spPr>
          <a:xfrm>
            <a:off x="3879056" y="2260113"/>
            <a:ext cx="2540001" cy="5743313"/>
          </a:xfrm>
          <a:prstGeom prst="rect">
            <a:avLst/>
          </a:prstGeom>
          <a:ln w="12700">
            <a:miter lim="400000"/>
          </a:ln>
        </p:spPr>
      </p:pic>
      <p:sp>
        <p:nvSpPr>
          <p:cNvPr id="60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sp>
        <p:nvSpPr>
          <p:cNvPr id="603"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604"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605"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606"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607" name="cerebrito.png" descr="cerebrito.png"/>
          <p:cNvPicPr>
            <a:picLocks noChangeAspect="1"/>
          </p:cNvPicPr>
          <p:nvPr/>
        </p:nvPicPr>
        <p:blipFill>
          <a:blip r:embed="rId4">
            <a:alphaModFix amt="49822"/>
            <a:extLst/>
          </a:blip>
          <a:srcRect l="9468" t="12930" r="2348" b="3167"/>
          <a:stretch>
            <a:fillRect/>
          </a:stretch>
        </p:blipFill>
        <p:spPr>
          <a:xfrm>
            <a:off x="10521715" y="8681754"/>
            <a:ext cx="2540001" cy="2952179"/>
          </a:xfrm>
          <a:prstGeom prst="rect">
            <a:avLst/>
          </a:prstGeom>
          <a:ln w="12700">
            <a:miter lim="400000"/>
          </a:ln>
        </p:spPr>
      </p:pic>
      <p:pic>
        <p:nvPicPr>
          <p:cNvPr id="608" name="Imagen" descr="Imagen"/>
          <p:cNvPicPr>
            <a:picLocks noChangeAspect="1"/>
          </p:cNvPicPr>
          <p:nvPr/>
        </p:nvPicPr>
        <p:blipFill>
          <a:blip r:embed="rId5">
            <a:alphaModFix amt="49822"/>
            <a:extLst/>
          </a:blip>
          <a:stretch>
            <a:fillRect/>
          </a:stretch>
        </p:blipFill>
        <p:spPr>
          <a:xfrm>
            <a:off x="10521715" y="2260600"/>
            <a:ext cx="2540001" cy="5743313"/>
          </a:xfrm>
          <a:prstGeom prst="rect">
            <a:avLst/>
          </a:prstGeom>
          <a:ln w="12700">
            <a:miter lim="400000"/>
          </a:ln>
        </p:spPr>
      </p:pic>
      <p:sp>
        <p:nvSpPr>
          <p:cNvPr id="609"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610" name="cerebrito.png" descr="cerebrito.png"/>
          <p:cNvPicPr>
            <a:picLocks noChangeAspect="1"/>
          </p:cNvPicPr>
          <p:nvPr/>
        </p:nvPicPr>
        <p:blipFill>
          <a:blip r:embed="rId4">
            <a:alphaModFix amt="49822"/>
            <a:extLst/>
          </a:blip>
          <a:srcRect l="9468" t="12930" r="2348" b="3167"/>
          <a:stretch>
            <a:fillRect/>
          </a:stretch>
        </p:blipFill>
        <p:spPr>
          <a:xfrm>
            <a:off x="13829752" y="8694454"/>
            <a:ext cx="2540001" cy="2952179"/>
          </a:xfrm>
          <a:prstGeom prst="rect">
            <a:avLst/>
          </a:prstGeom>
          <a:ln w="12700">
            <a:miter lim="400000"/>
          </a:ln>
        </p:spPr>
      </p:pic>
      <p:pic>
        <p:nvPicPr>
          <p:cNvPr id="611" name="Imagen" descr="Imagen"/>
          <p:cNvPicPr>
            <a:picLocks noChangeAspect="1"/>
          </p:cNvPicPr>
          <p:nvPr/>
        </p:nvPicPr>
        <p:blipFill>
          <a:blip r:embed="rId5">
            <a:alphaModFix amt="49822"/>
            <a:extLst/>
          </a:blip>
          <a:stretch>
            <a:fillRect/>
          </a:stretch>
        </p:blipFill>
        <p:spPr>
          <a:xfrm>
            <a:off x="13829752" y="2260600"/>
            <a:ext cx="2540001" cy="5743313"/>
          </a:xfrm>
          <a:prstGeom prst="rect">
            <a:avLst/>
          </a:prstGeom>
          <a:ln w="12700">
            <a:miter lim="400000"/>
          </a:ln>
        </p:spPr>
      </p:pic>
      <p:sp>
        <p:nvSpPr>
          <p:cNvPr id="612"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613"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614" name="StickmanMerche.png" descr="StickmanMerche.png"/>
          <p:cNvPicPr>
            <a:picLocks noChangeAspect="1"/>
          </p:cNvPicPr>
          <p:nvPr/>
        </p:nvPicPr>
        <p:blipFill>
          <a:blip r:embed="rId7">
            <a:alphaModFix amt="49822"/>
            <a:extLst/>
          </a:blip>
          <a:stretch>
            <a:fillRect/>
          </a:stretch>
        </p:blipFill>
        <p:spPr>
          <a:xfrm>
            <a:off x="20491817" y="2260599"/>
            <a:ext cx="2540001" cy="5743314"/>
          </a:xfrm>
          <a:prstGeom prst="rect">
            <a:avLst/>
          </a:prstGeom>
          <a:ln w="12700">
            <a:miter lim="400000"/>
          </a:ln>
        </p:spPr>
      </p:pic>
      <p:pic>
        <p:nvPicPr>
          <p:cNvPr id="615"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616" name="Imagen" descr="Imagen"/>
          <p:cNvPicPr>
            <a:picLocks noChangeAspect="1"/>
          </p:cNvPicPr>
          <p:nvPr/>
        </p:nvPicPr>
        <p:blipFill>
          <a:blip r:embed="rId8">
            <a:alphaModFix amt="49822"/>
            <a:extLst/>
          </a:blip>
          <a:stretch>
            <a:fillRect/>
          </a:stretch>
        </p:blipFill>
        <p:spPr>
          <a:xfrm>
            <a:off x="14849718" y="8751659"/>
            <a:ext cx="596901" cy="696384"/>
          </a:xfrm>
          <a:prstGeom prst="rect">
            <a:avLst/>
          </a:prstGeom>
          <a:ln w="12700">
            <a:miter lim="400000"/>
          </a:ln>
        </p:spPr>
      </p:pic>
      <p:pic>
        <p:nvPicPr>
          <p:cNvPr id="617" name="cerebrito.png" descr="cerebrito.png"/>
          <p:cNvPicPr>
            <a:picLocks noChangeAspect="1"/>
          </p:cNvPicPr>
          <p:nvPr/>
        </p:nvPicPr>
        <p:blipFill>
          <a:blip r:embed="rId4">
            <a:alphaModFix amt="49822"/>
            <a:extLst/>
          </a:blip>
          <a:srcRect l="9468" t="12930" r="2348" b="3167"/>
          <a:stretch>
            <a:fillRect/>
          </a:stretch>
        </p:blipFill>
        <p:spPr>
          <a:xfrm>
            <a:off x="20491817" y="8694454"/>
            <a:ext cx="2540001" cy="2952179"/>
          </a:xfrm>
          <a:prstGeom prst="rect">
            <a:avLst/>
          </a:prstGeom>
          <a:ln w="12700">
            <a:miter lim="400000"/>
          </a:ln>
        </p:spPr>
      </p:pic>
      <p:pic>
        <p:nvPicPr>
          <p:cNvPr id="618" name="Imagen" descr="Imagen"/>
          <p:cNvPicPr>
            <a:picLocks noChangeAspect="1"/>
          </p:cNvPicPr>
          <p:nvPr/>
        </p:nvPicPr>
        <p:blipFill>
          <a:blip r:embed="rId9">
            <a:alphaModFix amt="49822"/>
            <a:extLst/>
          </a:blip>
          <a:stretch>
            <a:fillRect/>
          </a:stretch>
        </p:blipFill>
        <p:spPr>
          <a:xfrm>
            <a:off x="1336051" y="8750601"/>
            <a:ext cx="879147" cy="698501"/>
          </a:xfrm>
          <a:prstGeom prst="rect">
            <a:avLst/>
          </a:prstGeom>
          <a:ln w="12700">
            <a:miter lim="400000"/>
          </a:ln>
        </p:spPr>
      </p:pic>
      <p:pic>
        <p:nvPicPr>
          <p:cNvPr id="619" name="Óvalo Óvalo" descr="Óvalo Óvalo"/>
          <p:cNvPicPr>
            <a:picLocks noChangeAspect="0"/>
          </p:cNvPicPr>
          <p:nvPr/>
        </p:nvPicPr>
        <p:blipFill>
          <a:blip r:embed="rId10">
            <a:extLst/>
          </a:blip>
          <a:stretch>
            <a:fillRect/>
          </a:stretch>
        </p:blipFill>
        <p:spPr>
          <a:xfrm>
            <a:off x="6858649" y="1525637"/>
            <a:ext cx="3161904" cy="10664726"/>
          </a:xfrm>
          <a:prstGeom prst="rect">
            <a:avLst/>
          </a:prstGeom>
        </p:spPr>
      </p:pic>
      <p:pic>
        <p:nvPicPr>
          <p:cNvPr id="621"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623"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624"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625"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626" name="2"/>
          <p:cNvSpPr txBox="1"/>
          <p:nvPr/>
        </p:nvSpPr>
        <p:spPr>
          <a:xfrm>
            <a:off x="17318820"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631"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63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63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63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63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63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63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638"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639"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640"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641"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642"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643"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644"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645"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646"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647"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648"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649"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650"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651"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652"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653" name="Óvalo Óvalo" descr="Óvalo Óvalo"/>
          <p:cNvPicPr>
            <a:picLocks noChangeAspect="0"/>
          </p:cNvPicPr>
          <p:nvPr/>
        </p:nvPicPr>
        <p:blipFill>
          <a:blip r:embed="rId10">
            <a:extLst/>
          </a:blip>
          <a:stretch>
            <a:fillRect/>
          </a:stretch>
        </p:blipFill>
        <p:spPr>
          <a:xfrm>
            <a:off x="3471273" y="1525637"/>
            <a:ext cx="3161904" cy="10664726"/>
          </a:xfrm>
          <a:prstGeom prst="rect">
            <a:avLst/>
          </a:prstGeom>
        </p:spPr>
      </p:pic>
      <p:pic>
        <p:nvPicPr>
          <p:cNvPr id="655"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657"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658"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659"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660" name="4"/>
          <p:cNvSpPr txBox="1"/>
          <p:nvPr/>
        </p:nvSpPr>
        <p:spPr>
          <a:xfrm>
            <a:off x="3879056"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sp>
        <p:nvSpPr>
          <p:cNvPr id="661" name="2"/>
          <p:cNvSpPr txBox="1"/>
          <p:nvPr/>
        </p:nvSpPr>
        <p:spPr>
          <a:xfrm>
            <a:off x="17318820" y="85221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55"/>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633"/>
                                        </p:tgtEl>
                                        <p:attrNameLst>
                                          <p:attrName>style.opacity</p:attrName>
                                        </p:attrNameLst>
                                      </p:cBhvr>
                                      <p:to>
                                        <p:strVal val="0.50"/>
                                      </p:to>
                                    </p:set>
                                    <p:animEffect filter="image" prLst="opacity: 0.50; ">
                                      <p:cBhvr>
                                        <p:cTn id="13" dur="indefinite" fill="hold"/>
                                        <p:tgtEl>
                                          <p:spTgt spid="633"/>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648"/>
                                        </p:tgtEl>
                                        <p:attrNameLst>
                                          <p:attrName>style.opacity</p:attrName>
                                        </p:attrNameLst>
                                      </p:cBhvr>
                                      <p:to>
                                        <p:strVal val="0.50"/>
                                      </p:to>
                                    </p:set>
                                    <p:animEffect filter="image" prLst="opacity: 0.50; ">
                                      <p:cBhvr>
                                        <p:cTn id="17" dur="indefinite" fill="hold"/>
                                        <p:tgtEl>
                                          <p:spTgt spid="648"/>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639"/>
                                        </p:tgtEl>
                                        <p:attrNameLst>
                                          <p:attrName>style.opacity</p:attrName>
                                        </p:attrNameLst>
                                      </p:cBhvr>
                                      <p:to>
                                        <p:strVal val="0.50"/>
                                      </p:to>
                                    </p:set>
                                    <p:animEffect filter="image" prLst="opacity: 0.50; ">
                                      <p:cBhvr>
                                        <p:cTn id="21" dur="indefinite" fill="hold"/>
                                        <p:tgtEl>
                                          <p:spTgt spid="639"/>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642"/>
                                        </p:tgtEl>
                                        <p:attrNameLst>
                                          <p:attrName>style.opacity</p:attrName>
                                        </p:attrNameLst>
                                      </p:cBhvr>
                                      <p:to>
                                        <p:strVal val="0.50"/>
                                      </p:to>
                                    </p:set>
                                    <p:animEffect filter="image" prLst="opacity: 0.50; ">
                                      <p:cBhvr>
                                        <p:cTn id="25" dur="indefinite" fill="hold"/>
                                        <p:tgtEl>
                                          <p:spTgt spid="642"/>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645"/>
                                        </p:tgtEl>
                                        <p:attrNameLst>
                                          <p:attrName>style.opacity</p:attrName>
                                        </p:attrNameLst>
                                      </p:cBhvr>
                                      <p:to>
                                        <p:strVal val="0.50"/>
                                      </p:to>
                                    </p:set>
                                    <p:animEffect filter="image" prLst="opacity: 0.50; ">
                                      <p:cBhvr>
                                        <p:cTn id="29" dur="indefinite" fill="hold"/>
                                        <p:tgtEl>
                                          <p:spTgt spid="645"/>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634"/>
                                        </p:tgtEl>
                                        <p:attrNameLst>
                                          <p:attrName>style.opacity</p:attrName>
                                        </p:attrNameLst>
                                      </p:cBhvr>
                                      <p:to>
                                        <p:strVal val="0.50"/>
                                      </p:to>
                                    </p:set>
                                    <p:animEffect filter="image" prLst="opacity: 0.50; ">
                                      <p:cBhvr>
                                        <p:cTn id="33" dur="indefinite" fill="hold"/>
                                        <p:tgtEl>
                                          <p:spTgt spid="634"/>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640"/>
                                        </p:tgtEl>
                                        <p:attrNameLst>
                                          <p:attrName>style.opacity</p:attrName>
                                        </p:attrNameLst>
                                      </p:cBhvr>
                                      <p:to>
                                        <p:strVal val="0.50"/>
                                      </p:to>
                                    </p:set>
                                    <p:animEffect filter="image" prLst="opacity: 0.50; ">
                                      <p:cBhvr>
                                        <p:cTn id="37" dur="indefinite" fill="hold"/>
                                        <p:tgtEl>
                                          <p:spTgt spid="640"/>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643"/>
                                        </p:tgtEl>
                                        <p:attrNameLst>
                                          <p:attrName>style.opacity</p:attrName>
                                        </p:attrNameLst>
                                      </p:cBhvr>
                                      <p:to>
                                        <p:strVal val="0.50"/>
                                      </p:to>
                                    </p:set>
                                    <p:animEffect filter="image" prLst="opacity: 0.50; ">
                                      <p:cBhvr>
                                        <p:cTn id="41" dur="indefinite" fill="hold"/>
                                        <p:tgtEl>
                                          <p:spTgt spid="643"/>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646"/>
                                        </p:tgtEl>
                                        <p:attrNameLst>
                                          <p:attrName>style.opacity</p:attrName>
                                        </p:attrNameLst>
                                      </p:cBhvr>
                                      <p:to>
                                        <p:strVal val="0.50"/>
                                      </p:to>
                                    </p:set>
                                    <p:animEffect filter="image" prLst="opacity: 0.50; ">
                                      <p:cBhvr>
                                        <p:cTn id="45" dur="indefinite" fill="hold"/>
                                        <p:tgtEl>
                                          <p:spTgt spid="646"/>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632"/>
                                        </p:tgtEl>
                                        <p:attrNameLst>
                                          <p:attrName>style.opacity</p:attrName>
                                        </p:attrNameLst>
                                      </p:cBhvr>
                                      <p:to>
                                        <p:strVal val="0.50"/>
                                      </p:to>
                                    </p:set>
                                    <p:animEffect filter="image" prLst="opacity: 0.50; ">
                                      <p:cBhvr>
                                        <p:cTn id="49" dur="indefinite" fill="hold"/>
                                        <p:tgtEl>
                                          <p:spTgt spid="632"/>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638"/>
                                        </p:tgtEl>
                                        <p:attrNameLst>
                                          <p:attrName>style.opacity</p:attrName>
                                        </p:attrNameLst>
                                      </p:cBhvr>
                                      <p:to>
                                        <p:strVal val="0.50"/>
                                      </p:to>
                                    </p:set>
                                    <p:animEffect filter="image" prLst="opacity: 0.50; ">
                                      <p:cBhvr>
                                        <p:cTn id="53" dur="indefinite" fill="hold"/>
                                        <p:tgtEl>
                                          <p:spTgt spid="638"/>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641"/>
                                        </p:tgtEl>
                                        <p:attrNameLst>
                                          <p:attrName>style.opacity</p:attrName>
                                        </p:attrNameLst>
                                      </p:cBhvr>
                                      <p:to>
                                        <p:strVal val="0.50"/>
                                      </p:to>
                                    </p:set>
                                    <p:animEffect filter="image" prLst="opacity: 0.50; ">
                                      <p:cBhvr>
                                        <p:cTn id="57" dur="indefinite" fill="hold"/>
                                        <p:tgtEl>
                                          <p:spTgt spid="641"/>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644"/>
                                        </p:tgtEl>
                                        <p:attrNameLst>
                                          <p:attrName>style.opacity</p:attrName>
                                        </p:attrNameLst>
                                      </p:cBhvr>
                                      <p:to>
                                        <p:strVal val="0.50"/>
                                      </p:to>
                                    </p:set>
                                    <p:animEffect filter="image" prLst="opacity: 0.50; ">
                                      <p:cBhvr>
                                        <p:cTn id="61" dur="indefinite" fill="hold"/>
                                        <p:tgtEl>
                                          <p:spTgt spid="644"/>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651"/>
                                        </p:tgtEl>
                                        <p:attrNameLst>
                                          <p:attrName>style.opacity</p:attrName>
                                        </p:attrNameLst>
                                      </p:cBhvr>
                                      <p:to>
                                        <p:strVal val="0.50"/>
                                      </p:to>
                                    </p:set>
                                    <p:animEffect filter="image" prLst="opacity: 0.50; ">
                                      <p:cBhvr>
                                        <p:cTn id="65" dur="indefinite" fill="hold"/>
                                        <p:tgtEl>
                                          <p:spTgt spid="651"/>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652"/>
                                        </p:tgtEl>
                                        <p:attrNameLst>
                                          <p:attrName>style.opacity</p:attrName>
                                        </p:attrNameLst>
                                      </p:cBhvr>
                                      <p:to>
                                        <p:strVal val="0.50"/>
                                      </p:to>
                                    </p:set>
                                    <p:animEffect filter="image" prLst="opacity: 0.50; ">
                                      <p:cBhvr>
                                        <p:cTn id="69" dur="indefinite" fill="hold"/>
                                        <p:tgtEl>
                                          <p:spTgt spid="652"/>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650"/>
                                        </p:tgtEl>
                                        <p:attrNameLst>
                                          <p:attrName>style.opacity</p:attrName>
                                        </p:attrNameLst>
                                      </p:cBhvr>
                                      <p:to>
                                        <p:strVal val="0.50"/>
                                      </p:to>
                                    </p:set>
                                    <p:animEffect filter="image" prLst="opacity: 0.50; ">
                                      <p:cBhvr>
                                        <p:cTn id="73" dur="indefinite" fill="hold"/>
                                        <p:tgtEl>
                                          <p:spTgt spid="650"/>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657"/>
                                        </p:tgtEl>
                                        <p:attrNameLst>
                                          <p:attrName>style.opacity</p:attrName>
                                        </p:attrNameLst>
                                      </p:cBhvr>
                                      <p:to>
                                        <p:strVal val="0.50"/>
                                      </p:to>
                                    </p:set>
                                    <p:animEffect filter="image" prLst="opacity: 0.50; ">
                                      <p:cBhvr>
                                        <p:cTn id="77" dur="indefinite" fill="hold"/>
                                        <p:tgtEl>
                                          <p:spTgt spid="657"/>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659"/>
                                        </p:tgtEl>
                                        <p:attrNameLst>
                                          <p:attrName>style.opacity</p:attrName>
                                        </p:attrNameLst>
                                      </p:cBhvr>
                                      <p:to>
                                        <p:strVal val="0.50"/>
                                      </p:to>
                                    </p:set>
                                    <p:animEffect filter="image" prLst="opacity: 0.50; ">
                                      <p:cBhvr>
                                        <p:cTn id="81" dur="indefinite" fill="hold"/>
                                        <p:tgtEl>
                                          <p:spTgt spid="659"/>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658"/>
                                        </p:tgtEl>
                                        <p:attrNameLst>
                                          <p:attrName>style.opacity</p:attrName>
                                        </p:attrNameLst>
                                      </p:cBhvr>
                                      <p:to>
                                        <p:strVal val="0.50"/>
                                      </p:to>
                                    </p:set>
                                    <p:animEffect filter="image" prLst="opacity: 0.50; ">
                                      <p:cBhvr>
                                        <p:cTn id="85" dur="indefinite" fill="hold"/>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6" grpId="11"/>
      <p:bldP build="whole" bldLvl="1" animBg="1" rev="0" advAuto="0" spid="642" grpId="6"/>
      <p:bldP build="whole" bldLvl="1" animBg="1" rev="0" advAuto="0" spid="643" grpId="10"/>
      <p:bldP build="whole" bldLvl="1" animBg="1" rev="0" advAuto="0" spid="655" grpId="2"/>
      <p:bldP build="whole" bldLvl="1" animBg="1" rev="0" advAuto="0" spid="639" grpId="5"/>
      <p:bldP build="whole" bldLvl="1" animBg="1" rev="0" advAuto="0" spid="644" grpId="15"/>
      <p:bldP build="whole" bldLvl="1" animBg="1" rev="0" advAuto="0" spid="640" grpId="9"/>
      <p:bldP build="whole" bldLvl="1" animBg="1" rev="0" advAuto="0" spid="659" grpId="20"/>
      <p:bldP build="whole" bldLvl="1" animBg="1" rev="0" advAuto="0" spid="657" grpId="19"/>
      <p:bldP build="whole" bldLvl="1" animBg="1" rev="0" advAuto="0" spid="638" grpId="13"/>
      <p:bldP build="whole" bldLvl="1" animBg="1" rev="0" advAuto="0" spid="633" grpId="3"/>
      <p:bldP build="whole" bldLvl="1" animBg="1" rev="0" advAuto="0" spid="658" grpId="21"/>
      <p:bldP build="whole" bldLvl="1" animBg="1" rev="0" advAuto="0" spid="634" grpId="8"/>
      <p:bldP build="whole" bldLvl="1" animBg="1" rev="0" advAuto="0" spid="641" grpId="14"/>
      <p:bldP build="whole" bldLvl="1" animBg="1" rev="0" advAuto="0" spid="653" grpId="1"/>
      <p:bldP build="whole" bldLvl="1" animBg="1" rev="0" advAuto="0" spid="632" grpId="12"/>
      <p:bldP build="whole" bldLvl="1" animBg="1" rev="0" advAuto="0" spid="648" grpId="4"/>
      <p:bldP build="whole" bldLvl="1" animBg="1" rev="0" advAuto="0" spid="652" grpId="17"/>
      <p:bldP build="whole" bldLvl="1" animBg="1" rev="0" advAuto="0" spid="651" grpId="16"/>
      <p:bldP build="whole" bldLvl="1" animBg="1" rev="0" advAuto="0" spid="645" grpId="7"/>
      <p:bldP build="whole" bldLvl="1" animBg="1" rev="0" advAuto="0" spid="650" grpId="18"/>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666"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667" name="cerebrito.png" descr="cerebrito.png"/>
          <p:cNvPicPr>
            <a:picLocks noChangeAspect="1"/>
          </p:cNvPicPr>
          <p:nvPr/>
        </p:nvPicPr>
        <p:blipFill>
          <a:blip r:embed="rId4">
            <a:alphaModFix amt="49604"/>
            <a:extLst/>
          </a:blip>
          <a:srcRect l="9468" t="12930" r="2348" b="3167"/>
          <a:stretch>
            <a:fillRect/>
          </a:stretch>
        </p:blipFill>
        <p:spPr>
          <a:xfrm>
            <a:off x="602456" y="8681268"/>
            <a:ext cx="2540001" cy="2952179"/>
          </a:xfrm>
          <a:prstGeom prst="rect">
            <a:avLst/>
          </a:prstGeom>
          <a:ln w="12700">
            <a:miter lim="400000"/>
          </a:ln>
        </p:spPr>
      </p:pic>
      <p:pic>
        <p:nvPicPr>
          <p:cNvPr id="668" name="Imagen" descr="Imagen"/>
          <p:cNvPicPr>
            <a:picLocks noChangeAspect="1"/>
          </p:cNvPicPr>
          <p:nvPr/>
        </p:nvPicPr>
        <p:blipFill>
          <a:blip r:embed="rId5">
            <a:alphaModFix amt="49604"/>
            <a:extLst/>
          </a:blip>
          <a:stretch>
            <a:fillRect/>
          </a:stretch>
        </p:blipFill>
        <p:spPr>
          <a:xfrm>
            <a:off x="602456" y="2260113"/>
            <a:ext cx="2540001" cy="5743313"/>
          </a:xfrm>
          <a:prstGeom prst="rect">
            <a:avLst/>
          </a:prstGeom>
          <a:ln w="12700">
            <a:miter lim="400000"/>
          </a:ln>
        </p:spPr>
      </p:pic>
      <p:sp>
        <p:nvSpPr>
          <p:cNvPr id="66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670"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671"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67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673" name="cerebrito.png" descr="cerebrito.png"/>
          <p:cNvPicPr>
            <a:picLocks noChangeAspect="1"/>
          </p:cNvPicPr>
          <p:nvPr/>
        </p:nvPicPr>
        <p:blipFill>
          <a:blip r:embed="rId4">
            <a:alphaModFix amt="49604"/>
            <a:extLst/>
          </a:blip>
          <a:srcRect l="9468" t="12930" r="2348" b="3167"/>
          <a:stretch>
            <a:fillRect/>
          </a:stretch>
        </p:blipFill>
        <p:spPr>
          <a:xfrm>
            <a:off x="7165775" y="8681754"/>
            <a:ext cx="2540001" cy="2952179"/>
          </a:xfrm>
          <a:prstGeom prst="rect">
            <a:avLst/>
          </a:prstGeom>
          <a:ln w="12700">
            <a:miter lim="400000"/>
          </a:ln>
        </p:spPr>
      </p:pic>
      <p:pic>
        <p:nvPicPr>
          <p:cNvPr id="674" name="Imagen" descr="Imagen"/>
          <p:cNvPicPr>
            <a:picLocks noChangeAspect="1"/>
          </p:cNvPicPr>
          <p:nvPr/>
        </p:nvPicPr>
        <p:blipFill>
          <a:blip r:embed="rId5">
            <a:alphaModFix amt="49604"/>
            <a:extLst/>
          </a:blip>
          <a:stretch>
            <a:fillRect/>
          </a:stretch>
        </p:blipFill>
        <p:spPr>
          <a:xfrm>
            <a:off x="7167688" y="2260600"/>
            <a:ext cx="2540001" cy="5743313"/>
          </a:xfrm>
          <a:prstGeom prst="rect">
            <a:avLst/>
          </a:prstGeom>
          <a:ln w="12700">
            <a:miter lim="400000"/>
          </a:ln>
        </p:spPr>
      </p:pic>
      <p:sp>
        <p:nvSpPr>
          <p:cNvPr id="675"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676" name="cerebrito.png" descr="cerebrito.png"/>
          <p:cNvPicPr>
            <a:picLocks noChangeAspect="1"/>
          </p:cNvPicPr>
          <p:nvPr/>
        </p:nvPicPr>
        <p:blipFill>
          <a:blip r:embed="rId4">
            <a:alphaModFix amt="49604"/>
            <a:extLst/>
          </a:blip>
          <a:srcRect l="9468" t="12930" r="2348" b="3167"/>
          <a:stretch>
            <a:fillRect/>
          </a:stretch>
        </p:blipFill>
        <p:spPr>
          <a:xfrm>
            <a:off x="10521715" y="8681754"/>
            <a:ext cx="2540001" cy="2952179"/>
          </a:xfrm>
          <a:prstGeom prst="rect">
            <a:avLst/>
          </a:prstGeom>
          <a:ln w="12700">
            <a:miter lim="400000"/>
          </a:ln>
        </p:spPr>
      </p:pic>
      <p:pic>
        <p:nvPicPr>
          <p:cNvPr id="677" name="Imagen" descr="Imagen"/>
          <p:cNvPicPr>
            <a:picLocks noChangeAspect="1"/>
          </p:cNvPicPr>
          <p:nvPr/>
        </p:nvPicPr>
        <p:blipFill>
          <a:blip r:embed="rId5">
            <a:alphaModFix amt="49604"/>
            <a:extLst/>
          </a:blip>
          <a:stretch>
            <a:fillRect/>
          </a:stretch>
        </p:blipFill>
        <p:spPr>
          <a:xfrm>
            <a:off x="10521715" y="2260600"/>
            <a:ext cx="2540001" cy="5743313"/>
          </a:xfrm>
          <a:prstGeom prst="rect">
            <a:avLst/>
          </a:prstGeom>
          <a:ln w="12700">
            <a:miter lim="400000"/>
          </a:ln>
        </p:spPr>
      </p:pic>
      <p:sp>
        <p:nvSpPr>
          <p:cNvPr id="678"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679" name="cerebrito.png" descr="cerebrito.png"/>
          <p:cNvPicPr>
            <a:picLocks noChangeAspect="1"/>
          </p:cNvPicPr>
          <p:nvPr/>
        </p:nvPicPr>
        <p:blipFill>
          <a:blip r:embed="rId4">
            <a:alphaModFix amt="49604"/>
            <a:extLst/>
          </a:blip>
          <a:srcRect l="9468" t="12930" r="2348" b="3167"/>
          <a:stretch>
            <a:fillRect/>
          </a:stretch>
        </p:blipFill>
        <p:spPr>
          <a:xfrm>
            <a:off x="13829752" y="8694454"/>
            <a:ext cx="2540001" cy="2952179"/>
          </a:xfrm>
          <a:prstGeom prst="rect">
            <a:avLst/>
          </a:prstGeom>
          <a:ln w="12700">
            <a:miter lim="400000"/>
          </a:ln>
        </p:spPr>
      </p:pic>
      <p:pic>
        <p:nvPicPr>
          <p:cNvPr id="680" name="Imagen" descr="Imagen"/>
          <p:cNvPicPr>
            <a:picLocks noChangeAspect="1"/>
          </p:cNvPicPr>
          <p:nvPr/>
        </p:nvPicPr>
        <p:blipFill>
          <a:blip r:embed="rId5">
            <a:alphaModFix amt="49604"/>
            <a:extLst/>
          </a:blip>
          <a:stretch>
            <a:fillRect/>
          </a:stretch>
        </p:blipFill>
        <p:spPr>
          <a:xfrm>
            <a:off x="13829752" y="2260600"/>
            <a:ext cx="2540001" cy="5743313"/>
          </a:xfrm>
          <a:prstGeom prst="rect">
            <a:avLst/>
          </a:prstGeom>
          <a:ln w="12700">
            <a:miter lim="400000"/>
          </a:ln>
        </p:spPr>
      </p:pic>
      <p:sp>
        <p:nvSpPr>
          <p:cNvPr id="681"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682"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683" name="StickmanMerche.png" descr="StickmanMerche.png"/>
          <p:cNvPicPr>
            <a:picLocks noChangeAspect="1"/>
          </p:cNvPicPr>
          <p:nvPr/>
        </p:nvPicPr>
        <p:blipFill>
          <a:blip r:embed="rId7">
            <a:alphaModFix amt="49604"/>
            <a:extLst/>
          </a:blip>
          <a:stretch>
            <a:fillRect/>
          </a:stretch>
        </p:blipFill>
        <p:spPr>
          <a:xfrm>
            <a:off x="20491817" y="2260599"/>
            <a:ext cx="2540001" cy="5743314"/>
          </a:xfrm>
          <a:prstGeom prst="rect">
            <a:avLst/>
          </a:prstGeom>
          <a:ln w="12700">
            <a:miter lim="400000"/>
          </a:ln>
        </p:spPr>
      </p:pic>
      <p:pic>
        <p:nvPicPr>
          <p:cNvPr id="684"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685" name="Imagen" descr="Imagen"/>
          <p:cNvPicPr>
            <a:picLocks noChangeAspect="1"/>
          </p:cNvPicPr>
          <p:nvPr/>
        </p:nvPicPr>
        <p:blipFill>
          <a:blip r:embed="rId8">
            <a:alphaModFix amt="49604"/>
            <a:extLst/>
          </a:blip>
          <a:stretch>
            <a:fillRect/>
          </a:stretch>
        </p:blipFill>
        <p:spPr>
          <a:xfrm>
            <a:off x="14849718" y="8751659"/>
            <a:ext cx="596901" cy="696384"/>
          </a:xfrm>
          <a:prstGeom prst="rect">
            <a:avLst/>
          </a:prstGeom>
          <a:ln w="12700">
            <a:miter lim="400000"/>
          </a:ln>
        </p:spPr>
      </p:pic>
      <p:pic>
        <p:nvPicPr>
          <p:cNvPr id="686" name="cerebrito.png" descr="cerebrito.png"/>
          <p:cNvPicPr>
            <a:picLocks noChangeAspect="1"/>
          </p:cNvPicPr>
          <p:nvPr/>
        </p:nvPicPr>
        <p:blipFill>
          <a:blip r:embed="rId4">
            <a:alphaModFix amt="49604"/>
            <a:extLst/>
          </a:blip>
          <a:srcRect l="9468" t="12930" r="2348" b="3167"/>
          <a:stretch>
            <a:fillRect/>
          </a:stretch>
        </p:blipFill>
        <p:spPr>
          <a:xfrm>
            <a:off x="20491817" y="8694454"/>
            <a:ext cx="2540001" cy="2952179"/>
          </a:xfrm>
          <a:prstGeom prst="rect">
            <a:avLst/>
          </a:prstGeom>
          <a:ln w="12700">
            <a:miter lim="400000"/>
          </a:ln>
        </p:spPr>
      </p:pic>
      <p:pic>
        <p:nvPicPr>
          <p:cNvPr id="687" name="Imagen" descr="Imagen"/>
          <p:cNvPicPr>
            <a:picLocks noChangeAspect="1"/>
          </p:cNvPicPr>
          <p:nvPr/>
        </p:nvPicPr>
        <p:blipFill>
          <a:blip r:embed="rId9">
            <a:alphaModFix amt="49604"/>
            <a:extLst/>
          </a:blip>
          <a:stretch>
            <a:fillRect/>
          </a:stretch>
        </p:blipFill>
        <p:spPr>
          <a:xfrm>
            <a:off x="1336051" y="8750601"/>
            <a:ext cx="879147" cy="698501"/>
          </a:xfrm>
          <a:prstGeom prst="rect">
            <a:avLst/>
          </a:prstGeom>
          <a:ln w="12700">
            <a:miter lim="400000"/>
          </a:ln>
        </p:spPr>
      </p:pic>
      <p:pic>
        <p:nvPicPr>
          <p:cNvPr id="688" name="Óvalo Óvalo" descr="Óvalo Óvalo"/>
          <p:cNvPicPr>
            <a:picLocks noChangeAspect="0"/>
          </p:cNvPicPr>
          <p:nvPr/>
        </p:nvPicPr>
        <p:blipFill>
          <a:blip r:embed="rId10">
            <a:extLst/>
          </a:blip>
          <a:stretch>
            <a:fillRect/>
          </a:stretch>
        </p:blipFill>
        <p:spPr>
          <a:xfrm>
            <a:off x="3471273" y="1525637"/>
            <a:ext cx="3161904" cy="10664726"/>
          </a:xfrm>
          <a:prstGeom prst="rect">
            <a:avLst/>
          </a:prstGeom>
        </p:spPr>
      </p:pic>
      <p:pic>
        <p:nvPicPr>
          <p:cNvPr id="690"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692"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693"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694"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695"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696" name="4"/>
          <p:cNvSpPr txBox="1"/>
          <p:nvPr/>
        </p:nvSpPr>
        <p:spPr>
          <a:xfrm>
            <a:off x="17318820" y="85221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Primera parte: ¡permutemos!"/>
          <p:cNvSpPr txBox="1"/>
          <p:nvPr>
            <p:ph type="title"/>
          </p:nvPr>
        </p:nvSpPr>
        <p:spPr>
          <a:xfrm>
            <a:off x="1473200" y="355600"/>
            <a:ext cx="21437600" cy="1863445"/>
          </a:xfrm>
          <a:prstGeom prst="rect">
            <a:avLst/>
          </a:prstGeom>
        </p:spPr>
        <p:txBody>
          <a:bodyPr/>
          <a:lstStyle/>
          <a:p>
            <a:pPr/>
            <a:r>
              <a:t>Primera parte: ¡permutemos!</a:t>
            </a:r>
          </a:p>
        </p:txBody>
      </p:sp>
      <p:sp>
        <p:nvSpPr>
          <p:cNvPr id="142" name="¿Qué es una permutación?…"/>
          <p:cNvSpPr txBox="1"/>
          <p:nvPr>
            <p:ph type="body" idx="1"/>
          </p:nvPr>
        </p:nvSpPr>
        <p:spPr>
          <a:xfrm>
            <a:off x="1473200" y="2846771"/>
            <a:ext cx="21437600" cy="9441728"/>
          </a:xfrm>
          <a:prstGeom prst="rect">
            <a:avLst/>
          </a:prstGeom>
        </p:spPr>
        <p:txBody>
          <a:bodyPr/>
          <a:lstStyle/>
          <a:p>
            <a:pPr>
              <a:buBlip>
                <a:blip r:embed="rId2"/>
              </a:buBlip>
            </a:pPr>
            <a:r>
              <a:t>¿Qué es una permutación? </a:t>
            </a:r>
          </a:p>
          <a:p>
            <a:pPr>
              <a:buBlip>
                <a:blip r:embed="rId2"/>
              </a:buBlip>
            </a:pPr>
          </a:p>
          <a:p>
            <a:pPr>
              <a:buBlip>
                <a:blip r:embed="rId2"/>
              </a:buBlip>
            </a:pPr>
            <a:r>
              <a:t>¿Conoces algún ejemplo de permutación que no sea de números? </a:t>
            </a:r>
          </a:p>
          <a:p>
            <a:pPr>
              <a:buBlip>
                <a:blip r:embed="rId2"/>
              </a:buBlip>
            </a:pPr>
          </a:p>
          <a:p>
            <a:pPr>
              <a:buBlip>
                <a:blip r:embed="rId2"/>
              </a:buBlip>
            </a:pPr>
            <a:r>
              <a:t>Dados 4 objetos distintos, ¿cuántas posibles permutaciones hay? </a:t>
            </a:r>
            <a:br/>
            <a:r>
              <a:t>¿Y si tenemos 7? ¿Y para </a:t>
            </a:r>
            <a:r>
              <a:rPr i="1">
                <a:latin typeface="Helvetica Neue"/>
                <a:ea typeface="Helvetica Neue"/>
                <a:cs typeface="Helvetica Neue"/>
                <a:sym typeface="Helvetica Neue"/>
              </a:rPr>
              <a:t>n</a:t>
            </a:r>
            <a:r>
              <a:t> objetos distintos? </a:t>
            </a:r>
            <a:br/>
          </a:p>
        </p:txBody>
      </p:sp>
      <p:pic>
        <p:nvPicPr>
          <p:cNvPr id="143" name="FryDuda.png" descr="FryDuda.png"/>
          <p:cNvPicPr>
            <a:picLocks noChangeAspect="1"/>
          </p:cNvPicPr>
          <p:nvPr/>
        </p:nvPicPr>
        <p:blipFill>
          <a:blip r:embed="rId3">
            <a:extLst/>
          </a:blip>
          <a:stretch>
            <a:fillRect/>
          </a:stretch>
        </p:blipFill>
        <p:spPr>
          <a:xfrm>
            <a:off x="18943090" y="5739749"/>
            <a:ext cx="3578403" cy="2236502"/>
          </a:xfrm>
          <a:prstGeom prst="rect">
            <a:avLst/>
          </a:prstGeom>
          <a:ln w="12700">
            <a:miter lim="400000"/>
          </a:ln>
        </p:spPr>
      </p:pic>
      <p:pic>
        <p:nvPicPr>
          <p:cNvPr id="144" name="FryYuhu.png" descr="FryYuhu.png"/>
          <p:cNvPicPr>
            <a:picLocks noChangeAspect="1"/>
          </p:cNvPicPr>
          <p:nvPr/>
        </p:nvPicPr>
        <p:blipFill>
          <a:blip r:embed="rId4">
            <a:extLst/>
          </a:blip>
          <a:stretch>
            <a:fillRect/>
          </a:stretch>
        </p:blipFill>
        <p:spPr>
          <a:xfrm>
            <a:off x="10203028" y="3054509"/>
            <a:ext cx="3977945" cy="2236502"/>
          </a:xfrm>
          <a:prstGeom prst="rect">
            <a:avLst/>
          </a:prstGeom>
          <a:ln w="12700">
            <a:miter lim="400000"/>
          </a:ln>
        </p:spPr>
      </p:pic>
      <p:pic>
        <p:nvPicPr>
          <p:cNvPr id="145" name="FryYuhu.png" descr="FryYuhu.png"/>
          <p:cNvPicPr>
            <a:picLocks noChangeAspect="1"/>
          </p:cNvPicPr>
          <p:nvPr/>
        </p:nvPicPr>
        <p:blipFill>
          <a:blip r:embed="rId4">
            <a:extLst/>
          </a:blip>
          <a:stretch>
            <a:fillRect/>
          </a:stretch>
        </p:blipFill>
        <p:spPr>
          <a:xfrm>
            <a:off x="20414929" y="9286115"/>
            <a:ext cx="3977945" cy="2236502"/>
          </a:xfrm>
          <a:prstGeom prst="rect">
            <a:avLst/>
          </a:prstGeom>
          <a:ln w="12700">
            <a:miter lim="400000"/>
          </a:ln>
        </p:spPr>
      </p:pic>
      <p:pic>
        <p:nvPicPr>
          <p:cNvPr id="146" name="bender.png" descr="bender.png"/>
          <p:cNvPicPr>
            <a:picLocks noChangeAspect="1"/>
          </p:cNvPicPr>
          <p:nvPr/>
        </p:nvPicPr>
        <p:blipFill>
          <a:blip r:embed="rId5">
            <a:extLst/>
          </a:blip>
          <a:stretch>
            <a:fillRect/>
          </a:stretch>
        </p:blipFill>
        <p:spPr>
          <a:xfrm>
            <a:off x="22639379" y="12369356"/>
            <a:ext cx="1496739" cy="1286495"/>
          </a:xfrm>
          <a:prstGeom prst="rect">
            <a:avLst/>
          </a:prstGeom>
          <a:ln w="12700">
            <a:miter lim="400000"/>
          </a:ln>
        </p:spPr>
      </p:pic>
      <p:pic>
        <p:nvPicPr>
          <p:cNvPr id="147" name="Imagen" descr="Imagen"/>
          <p:cNvPicPr>
            <a:picLocks noChangeAspect="1"/>
          </p:cNvPicPr>
          <p:nvPr/>
        </p:nvPicPr>
        <p:blipFill>
          <a:blip r:embed="rId6">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16" presetID="23" grpId="2" fill="hold">
                                  <p:stCondLst>
                                    <p:cond delay="0"/>
                                  </p:stCondLst>
                                  <p:iterate type="el" backwards="0">
                                    <p:tmAbs val="0"/>
                                  </p:iterate>
                                  <p:childTnLst>
                                    <p:set>
                                      <p:cBhvr>
                                        <p:cTn id="11" fill="hold"/>
                                        <p:tgtEl>
                                          <p:spTgt spid="144"/>
                                        </p:tgtEl>
                                        <p:attrNameLst>
                                          <p:attrName>style.visibility</p:attrName>
                                        </p:attrNameLst>
                                      </p:cBhvr>
                                      <p:to>
                                        <p:strVal val="visible"/>
                                      </p:to>
                                    </p:set>
                                    <p:anim calcmode="lin" valueType="num">
                                      <p:cBhvr>
                                        <p:cTn id="12" dur="1000" fill="hold"/>
                                        <p:tgtEl>
                                          <p:spTgt spid="144"/>
                                        </p:tgtEl>
                                        <p:attrNameLst>
                                          <p:attrName>ppt_w</p:attrName>
                                        </p:attrNameLst>
                                      </p:cBhvr>
                                      <p:tavLst>
                                        <p:tav tm="0">
                                          <p:val>
                                            <p:fltVal val="0"/>
                                          </p:val>
                                        </p:tav>
                                        <p:tav tm="100000">
                                          <p:val>
                                            <p:strVal val="#ppt_w"/>
                                          </p:val>
                                        </p:tav>
                                      </p:tavLst>
                                    </p:anim>
                                    <p:anim calcmode="lin" valueType="num">
                                      <p:cBhvr>
                                        <p:cTn id="13" dur="1000" fill="hold"/>
                                        <p:tgtEl>
                                          <p:spTgt spid="14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0" presetID="1" grpId="1" fill="hold">
                                  <p:stCondLst>
                                    <p:cond delay="0"/>
                                  </p:stCondLst>
                                  <p:iterate type="el" backwards="0">
                                    <p:tmAbs val="0"/>
                                  </p:iterate>
                                  <p:childTnLst>
                                    <p:set>
                                      <p:cBhvr>
                                        <p:cTn id="16" fill="hold"/>
                                        <p:tgtEl>
                                          <p:spTgt spid="14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2">
                                            <p:txEl>
                                              <p:pRg st="2" end="2"/>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16" presetID="23" grpId="3" fill="hold">
                                  <p:stCondLst>
                                    <p:cond delay="0"/>
                                  </p:stCondLst>
                                  <p:iterate type="el" backwards="0">
                                    <p:tmAbs val="0"/>
                                  </p:iterate>
                                  <p:childTnLst>
                                    <p:set>
                                      <p:cBhvr>
                                        <p:cTn id="23" fill="hold"/>
                                        <p:tgtEl>
                                          <p:spTgt spid="143"/>
                                        </p:tgtEl>
                                        <p:attrNameLst>
                                          <p:attrName>style.visibility</p:attrName>
                                        </p:attrNameLst>
                                      </p:cBhvr>
                                      <p:to>
                                        <p:strVal val="visible"/>
                                      </p:to>
                                    </p:set>
                                    <p:anim calcmode="lin" valueType="num">
                                      <p:cBhvr>
                                        <p:cTn id="24" dur="750" fill="hold"/>
                                        <p:tgtEl>
                                          <p:spTgt spid="143"/>
                                        </p:tgtEl>
                                        <p:attrNameLst>
                                          <p:attrName>ppt_w</p:attrName>
                                        </p:attrNameLst>
                                      </p:cBhvr>
                                      <p:tavLst>
                                        <p:tav tm="0">
                                          <p:val>
                                            <p:fltVal val="0"/>
                                          </p:val>
                                        </p:tav>
                                        <p:tav tm="100000">
                                          <p:val>
                                            <p:strVal val="#ppt_w"/>
                                          </p:val>
                                        </p:tav>
                                      </p:tavLst>
                                    </p:anim>
                                    <p:anim calcmode="lin" valueType="num">
                                      <p:cBhvr>
                                        <p:cTn id="25" dur="750" fill="hold"/>
                                        <p:tgtEl>
                                          <p:spTgt spid="143"/>
                                        </p:tgtEl>
                                        <p:attrNameLst>
                                          <p:attrName>ppt_h</p:attrName>
                                        </p:attrNameLst>
                                      </p:cBhvr>
                                      <p:tavLst>
                                        <p:tav tm="0">
                                          <p:val>
                                            <p:fltVal val="0"/>
                                          </p:val>
                                        </p:tav>
                                        <p:tav tm="100000">
                                          <p:val>
                                            <p:strVal val="#ppt_h"/>
                                          </p:val>
                                        </p:tav>
                                      </p:tavLst>
                                    </p:anim>
                                  </p:childTnLst>
                                </p:cTn>
                              </p:par>
                            </p:childTnLst>
                          </p:cTn>
                        </p:par>
                        <p:par>
                          <p:cTn id="26" fill="hold">
                            <p:stCondLst>
                              <p:cond delay="750"/>
                            </p:stCondLst>
                            <p:childTnLst>
                              <p:par>
                                <p:cTn id="27" presetClass="entr" nodeType="afterEffect" presetSubtype="0" presetID="1" grpId="1" fill="hold">
                                  <p:stCondLst>
                                    <p:cond delay="0"/>
                                  </p:stCondLst>
                                  <p:iterate type="el" backwards="0">
                                    <p:tmAbs val="0"/>
                                  </p:iterate>
                                  <p:childTnLst>
                                    <p:set>
                                      <p:cBhvr>
                                        <p:cTn id="28" fill="hold"/>
                                        <p:tgtEl>
                                          <p:spTgt spid="14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42">
                                            <p:txEl>
                                              <p:pRg st="4" end="4"/>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16" presetID="23" grpId="4" fill="hold">
                                  <p:stCondLst>
                                    <p:cond delay="0"/>
                                  </p:stCondLst>
                                  <p:iterate type="el" backwards="0">
                                    <p:tmAbs val="0"/>
                                  </p:iterate>
                                  <p:childTnLst>
                                    <p:set>
                                      <p:cBhvr>
                                        <p:cTn id="35" fill="hold"/>
                                        <p:tgtEl>
                                          <p:spTgt spid="145"/>
                                        </p:tgtEl>
                                        <p:attrNameLst>
                                          <p:attrName>style.visibility</p:attrName>
                                        </p:attrNameLst>
                                      </p:cBhvr>
                                      <p:to>
                                        <p:strVal val="visible"/>
                                      </p:to>
                                    </p:set>
                                    <p:anim calcmode="lin" valueType="num">
                                      <p:cBhvr>
                                        <p:cTn id="36" dur="750" fill="hold"/>
                                        <p:tgtEl>
                                          <p:spTgt spid="145"/>
                                        </p:tgtEl>
                                        <p:attrNameLst>
                                          <p:attrName>ppt_w</p:attrName>
                                        </p:attrNameLst>
                                      </p:cBhvr>
                                      <p:tavLst>
                                        <p:tav tm="0">
                                          <p:val>
                                            <p:fltVal val="0"/>
                                          </p:val>
                                        </p:tav>
                                        <p:tav tm="100000">
                                          <p:val>
                                            <p:strVal val="#ppt_w"/>
                                          </p:val>
                                        </p:tav>
                                      </p:tavLst>
                                    </p:anim>
                                    <p:anim calcmode="lin" valueType="num">
                                      <p:cBhvr>
                                        <p:cTn id="37" dur="750" fill="hold"/>
                                        <p:tgtEl>
                                          <p:spTgt spid="1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3"/>
      <p:bldP build="p" bldLvl="5" animBg="1" rev="0" advAuto="0" spid="142" grpId="1"/>
      <p:bldP build="whole" bldLvl="1" animBg="1" rev="0" advAuto="0" spid="144" grpId="2"/>
      <p:bldP build="whole" bldLvl="1" animBg="1" rev="0" advAuto="0" spid="145"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701"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70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70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70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70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70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70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708"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709"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710"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711"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712"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713"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714"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715"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716"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717"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718"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719"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720"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721"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722" name="Imagen" descr="Imagen"/>
          <p:cNvPicPr>
            <a:picLocks noChangeAspect="1"/>
          </p:cNvPicPr>
          <p:nvPr/>
        </p:nvPicPr>
        <p:blipFill>
          <a:blip r:embed="rId9">
            <a:extLst/>
          </a:blip>
          <a:stretch>
            <a:fillRect/>
          </a:stretch>
        </p:blipFill>
        <p:spPr>
          <a:xfrm>
            <a:off x="1336051" y="8750601"/>
            <a:ext cx="879147" cy="698501"/>
          </a:xfrm>
          <a:prstGeom prst="rect">
            <a:avLst/>
          </a:prstGeom>
          <a:ln w="12700">
            <a:miter lim="400000"/>
          </a:ln>
        </p:spPr>
      </p:pic>
      <p:pic>
        <p:nvPicPr>
          <p:cNvPr id="723" name="Óvalo Óvalo" descr="Óvalo Óvalo"/>
          <p:cNvPicPr>
            <a:picLocks noChangeAspect="0"/>
          </p:cNvPicPr>
          <p:nvPr/>
        </p:nvPicPr>
        <p:blipFill>
          <a:blip r:embed="rId10">
            <a:extLst/>
          </a:blip>
          <a:stretch>
            <a:fillRect/>
          </a:stretch>
        </p:blipFill>
        <p:spPr>
          <a:xfrm>
            <a:off x="291504" y="1525637"/>
            <a:ext cx="3161904" cy="10664726"/>
          </a:xfrm>
          <a:prstGeom prst="rect">
            <a:avLst/>
          </a:prstGeom>
        </p:spPr>
      </p:pic>
      <p:pic>
        <p:nvPicPr>
          <p:cNvPr id="725"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727"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728"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729"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730"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731" name="4"/>
          <p:cNvSpPr txBox="1"/>
          <p:nvPr/>
        </p:nvSpPr>
        <p:spPr>
          <a:xfrm>
            <a:off x="17318820" y="85221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25"/>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706"/>
                                        </p:tgtEl>
                                        <p:attrNameLst>
                                          <p:attrName>style.opacity</p:attrName>
                                        </p:attrNameLst>
                                      </p:cBhvr>
                                      <p:to>
                                        <p:strVal val="0.50"/>
                                      </p:to>
                                    </p:set>
                                    <p:animEffect filter="image" prLst="opacity: 0.50; ">
                                      <p:cBhvr>
                                        <p:cTn id="13" dur="indefinite" fill="hold"/>
                                        <p:tgtEl>
                                          <p:spTgt spid="706"/>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718"/>
                                        </p:tgtEl>
                                        <p:attrNameLst>
                                          <p:attrName>style.opacity</p:attrName>
                                        </p:attrNameLst>
                                      </p:cBhvr>
                                      <p:to>
                                        <p:strVal val="0.50"/>
                                      </p:to>
                                    </p:set>
                                    <p:animEffect filter="image" prLst="opacity: 0.50; ">
                                      <p:cBhvr>
                                        <p:cTn id="17" dur="indefinite" fill="hold"/>
                                        <p:tgtEl>
                                          <p:spTgt spid="718"/>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709"/>
                                        </p:tgtEl>
                                        <p:attrNameLst>
                                          <p:attrName>style.opacity</p:attrName>
                                        </p:attrNameLst>
                                      </p:cBhvr>
                                      <p:to>
                                        <p:strVal val="0.50"/>
                                      </p:to>
                                    </p:set>
                                    <p:animEffect filter="image" prLst="opacity: 0.50; ">
                                      <p:cBhvr>
                                        <p:cTn id="21" dur="indefinite" fill="hold"/>
                                        <p:tgtEl>
                                          <p:spTgt spid="709"/>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712"/>
                                        </p:tgtEl>
                                        <p:attrNameLst>
                                          <p:attrName>style.opacity</p:attrName>
                                        </p:attrNameLst>
                                      </p:cBhvr>
                                      <p:to>
                                        <p:strVal val="0.50"/>
                                      </p:to>
                                    </p:set>
                                    <p:animEffect filter="image" prLst="opacity: 0.50; ">
                                      <p:cBhvr>
                                        <p:cTn id="25" dur="indefinite" fill="hold"/>
                                        <p:tgtEl>
                                          <p:spTgt spid="712"/>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715"/>
                                        </p:tgtEl>
                                        <p:attrNameLst>
                                          <p:attrName>style.opacity</p:attrName>
                                        </p:attrNameLst>
                                      </p:cBhvr>
                                      <p:to>
                                        <p:strVal val="0.50"/>
                                      </p:to>
                                    </p:set>
                                    <p:animEffect filter="image" prLst="opacity: 0.50; ">
                                      <p:cBhvr>
                                        <p:cTn id="29" dur="indefinite" fill="hold"/>
                                        <p:tgtEl>
                                          <p:spTgt spid="715"/>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707"/>
                                        </p:tgtEl>
                                        <p:attrNameLst>
                                          <p:attrName>style.opacity</p:attrName>
                                        </p:attrNameLst>
                                      </p:cBhvr>
                                      <p:to>
                                        <p:strVal val="0.50"/>
                                      </p:to>
                                    </p:set>
                                    <p:animEffect filter="image" prLst="opacity: 0.50; ">
                                      <p:cBhvr>
                                        <p:cTn id="33" dur="indefinite" fill="hold"/>
                                        <p:tgtEl>
                                          <p:spTgt spid="707"/>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710"/>
                                        </p:tgtEl>
                                        <p:attrNameLst>
                                          <p:attrName>style.opacity</p:attrName>
                                        </p:attrNameLst>
                                      </p:cBhvr>
                                      <p:to>
                                        <p:strVal val="0.50"/>
                                      </p:to>
                                    </p:set>
                                    <p:animEffect filter="image" prLst="opacity: 0.50; ">
                                      <p:cBhvr>
                                        <p:cTn id="37" dur="indefinite" fill="hold"/>
                                        <p:tgtEl>
                                          <p:spTgt spid="710"/>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713"/>
                                        </p:tgtEl>
                                        <p:attrNameLst>
                                          <p:attrName>style.opacity</p:attrName>
                                        </p:attrNameLst>
                                      </p:cBhvr>
                                      <p:to>
                                        <p:strVal val="0.50"/>
                                      </p:to>
                                    </p:set>
                                    <p:animEffect filter="image" prLst="opacity: 0.50; ">
                                      <p:cBhvr>
                                        <p:cTn id="41" dur="indefinite" fill="hold"/>
                                        <p:tgtEl>
                                          <p:spTgt spid="713"/>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716"/>
                                        </p:tgtEl>
                                        <p:attrNameLst>
                                          <p:attrName>style.opacity</p:attrName>
                                        </p:attrNameLst>
                                      </p:cBhvr>
                                      <p:to>
                                        <p:strVal val="0.50"/>
                                      </p:to>
                                    </p:set>
                                    <p:animEffect filter="image" prLst="opacity: 0.50; ">
                                      <p:cBhvr>
                                        <p:cTn id="45" dur="indefinite" fill="hold"/>
                                        <p:tgtEl>
                                          <p:spTgt spid="716"/>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705"/>
                                        </p:tgtEl>
                                        <p:attrNameLst>
                                          <p:attrName>style.opacity</p:attrName>
                                        </p:attrNameLst>
                                      </p:cBhvr>
                                      <p:to>
                                        <p:strVal val="0.50"/>
                                      </p:to>
                                    </p:set>
                                    <p:animEffect filter="image" prLst="opacity: 0.50; ">
                                      <p:cBhvr>
                                        <p:cTn id="49" dur="indefinite" fill="hold"/>
                                        <p:tgtEl>
                                          <p:spTgt spid="705"/>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708"/>
                                        </p:tgtEl>
                                        <p:attrNameLst>
                                          <p:attrName>style.opacity</p:attrName>
                                        </p:attrNameLst>
                                      </p:cBhvr>
                                      <p:to>
                                        <p:strVal val="0.50"/>
                                      </p:to>
                                    </p:set>
                                    <p:animEffect filter="image" prLst="opacity: 0.50; ">
                                      <p:cBhvr>
                                        <p:cTn id="53" dur="indefinite" fill="hold"/>
                                        <p:tgtEl>
                                          <p:spTgt spid="708"/>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711"/>
                                        </p:tgtEl>
                                        <p:attrNameLst>
                                          <p:attrName>style.opacity</p:attrName>
                                        </p:attrNameLst>
                                      </p:cBhvr>
                                      <p:to>
                                        <p:strVal val="0.50"/>
                                      </p:to>
                                    </p:set>
                                    <p:animEffect filter="image" prLst="opacity: 0.50; ">
                                      <p:cBhvr>
                                        <p:cTn id="57" dur="indefinite" fill="hold"/>
                                        <p:tgtEl>
                                          <p:spTgt spid="711"/>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714"/>
                                        </p:tgtEl>
                                        <p:attrNameLst>
                                          <p:attrName>style.opacity</p:attrName>
                                        </p:attrNameLst>
                                      </p:cBhvr>
                                      <p:to>
                                        <p:strVal val="0.50"/>
                                      </p:to>
                                    </p:set>
                                    <p:animEffect filter="image" prLst="opacity: 0.50; ">
                                      <p:cBhvr>
                                        <p:cTn id="61" dur="indefinite" fill="hold"/>
                                        <p:tgtEl>
                                          <p:spTgt spid="714"/>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721"/>
                                        </p:tgtEl>
                                        <p:attrNameLst>
                                          <p:attrName>style.opacity</p:attrName>
                                        </p:attrNameLst>
                                      </p:cBhvr>
                                      <p:to>
                                        <p:strVal val="0.50"/>
                                      </p:to>
                                    </p:set>
                                    <p:animEffect filter="image" prLst="opacity: 0.50; ">
                                      <p:cBhvr>
                                        <p:cTn id="65" dur="indefinite" fill="hold"/>
                                        <p:tgtEl>
                                          <p:spTgt spid="721"/>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720"/>
                                        </p:tgtEl>
                                        <p:attrNameLst>
                                          <p:attrName>style.opacity</p:attrName>
                                        </p:attrNameLst>
                                      </p:cBhvr>
                                      <p:to>
                                        <p:strVal val="0.50"/>
                                      </p:to>
                                    </p:set>
                                    <p:animEffect filter="image" prLst="opacity: 0.50; ">
                                      <p:cBhvr>
                                        <p:cTn id="69" dur="indefinite" fill="hold"/>
                                        <p:tgtEl>
                                          <p:spTgt spid="720"/>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730"/>
                                        </p:tgtEl>
                                        <p:attrNameLst>
                                          <p:attrName>style.opacity</p:attrName>
                                        </p:attrNameLst>
                                      </p:cBhvr>
                                      <p:to>
                                        <p:strVal val="0.50"/>
                                      </p:to>
                                    </p:set>
                                    <p:animEffect filter="image" prLst="opacity: 0.50; ">
                                      <p:cBhvr>
                                        <p:cTn id="73" dur="indefinite" fill="hold"/>
                                        <p:tgtEl>
                                          <p:spTgt spid="730"/>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727"/>
                                        </p:tgtEl>
                                        <p:attrNameLst>
                                          <p:attrName>style.opacity</p:attrName>
                                        </p:attrNameLst>
                                      </p:cBhvr>
                                      <p:to>
                                        <p:strVal val="0.50"/>
                                      </p:to>
                                    </p:set>
                                    <p:animEffect filter="image" prLst="opacity: 0.50; ">
                                      <p:cBhvr>
                                        <p:cTn id="77" dur="indefinite" fill="hold"/>
                                        <p:tgtEl>
                                          <p:spTgt spid="727"/>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729"/>
                                        </p:tgtEl>
                                        <p:attrNameLst>
                                          <p:attrName>style.opacity</p:attrName>
                                        </p:attrNameLst>
                                      </p:cBhvr>
                                      <p:to>
                                        <p:strVal val="0.50"/>
                                      </p:to>
                                    </p:set>
                                    <p:animEffect filter="image" prLst="opacity: 0.50; ">
                                      <p:cBhvr>
                                        <p:cTn id="81" dur="indefinite" fill="hold"/>
                                        <p:tgtEl>
                                          <p:spTgt spid="729"/>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728"/>
                                        </p:tgtEl>
                                        <p:attrNameLst>
                                          <p:attrName>style.opacity</p:attrName>
                                        </p:attrNameLst>
                                      </p:cBhvr>
                                      <p:to>
                                        <p:strVal val="0.50"/>
                                      </p:to>
                                    </p:set>
                                    <p:animEffect filter="image" prLst="opacity: 0.50; ">
                                      <p:cBhvr>
                                        <p:cTn id="85" dur="indefinite" fill="hold"/>
                                        <p:tgtEl>
                                          <p:spTgt spid="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7" grpId="8"/>
      <p:bldP build="whole" bldLvl="1" animBg="1" rev="0" advAuto="0" spid="708" grpId="13"/>
      <p:bldP build="whole" bldLvl="1" animBg="1" rev="0" advAuto="0" spid="728" grpId="21"/>
      <p:bldP build="whole" bldLvl="1" animBg="1" rev="0" advAuto="0" spid="711" grpId="14"/>
      <p:bldP build="whole" bldLvl="1" animBg="1" rev="0" advAuto="0" spid="705" grpId="12"/>
      <p:bldP build="whole" bldLvl="1" animBg="1" rev="0" advAuto="0" spid="718" grpId="4"/>
      <p:bldP build="whole" bldLvl="1" animBg="1" rev="0" advAuto="0" spid="727" grpId="19"/>
      <p:bldP build="whole" bldLvl="1" animBg="1" rev="0" advAuto="0" spid="730" grpId="18"/>
      <p:bldP build="whole" bldLvl="1" animBg="1" rev="0" advAuto="0" spid="729" grpId="20"/>
      <p:bldP build="whole" bldLvl="1" animBg="1" rev="0" advAuto="0" spid="725" grpId="2"/>
      <p:bldP build="whole" bldLvl="1" animBg="1" rev="0" advAuto="0" spid="721" grpId="16"/>
      <p:bldP build="whole" bldLvl="1" animBg="1" rev="0" advAuto="0" spid="720" grpId="17"/>
      <p:bldP build="whole" bldLvl="1" animBg="1" rev="0" advAuto="0" spid="715" grpId="7"/>
      <p:bldP build="whole" bldLvl="1" animBg="1" rev="0" advAuto="0" spid="716" grpId="11"/>
      <p:bldP build="whole" bldLvl="1" animBg="1" rev="0" advAuto="0" spid="712" grpId="6"/>
      <p:bldP build="whole" bldLvl="1" animBg="1" rev="0" advAuto="0" spid="713" grpId="10"/>
      <p:bldP build="whole" bldLvl="1" animBg="1" rev="0" advAuto="0" spid="709" grpId="5"/>
      <p:bldP build="whole" bldLvl="1" animBg="1" rev="0" advAuto="0" spid="723" grpId="1"/>
      <p:bldP build="whole" bldLvl="1" animBg="1" rev="0" advAuto="0" spid="714" grpId="15"/>
      <p:bldP build="whole" bldLvl="1" animBg="1" rev="0" advAuto="0" spid="710" grpId="9"/>
      <p:bldP build="whole" bldLvl="1" animBg="1" rev="0" advAuto="0" spid="706" grpId="3"/>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736" name="La solución: E pivotando en orde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 pivotando en orden</a:t>
            </a:r>
          </a:p>
        </p:txBody>
      </p:sp>
      <p:pic>
        <p:nvPicPr>
          <p:cNvPr id="737"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738"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73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740" name="cerebrito.png" descr="cerebrito.png"/>
          <p:cNvPicPr>
            <a:picLocks noChangeAspect="1"/>
          </p:cNvPicPr>
          <p:nvPr/>
        </p:nvPicPr>
        <p:blipFill>
          <a:blip r:embed="rId4">
            <a:alphaModFix amt="49611"/>
            <a:extLst/>
          </a:blip>
          <a:srcRect l="9468" t="12930" r="2348" b="3167"/>
          <a:stretch>
            <a:fillRect/>
          </a:stretch>
        </p:blipFill>
        <p:spPr>
          <a:xfrm>
            <a:off x="3879056" y="8681754"/>
            <a:ext cx="2540001" cy="2952179"/>
          </a:xfrm>
          <a:prstGeom prst="rect">
            <a:avLst/>
          </a:prstGeom>
          <a:ln w="12700">
            <a:miter lim="400000"/>
          </a:ln>
        </p:spPr>
      </p:pic>
      <p:pic>
        <p:nvPicPr>
          <p:cNvPr id="741" name="Imagen" descr="Imagen"/>
          <p:cNvPicPr>
            <a:picLocks noChangeAspect="1"/>
          </p:cNvPicPr>
          <p:nvPr/>
        </p:nvPicPr>
        <p:blipFill>
          <a:blip r:embed="rId5">
            <a:alphaModFix amt="49611"/>
            <a:extLst/>
          </a:blip>
          <a:stretch>
            <a:fillRect/>
          </a:stretch>
        </p:blipFill>
        <p:spPr>
          <a:xfrm>
            <a:off x="3879056" y="2260113"/>
            <a:ext cx="2540001" cy="5743313"/>
          </a:xfrm>
          <a:prstGeom prst="rect">
            <a:avLst/>
          </a:prstGeom>
          <a:ln w="12700">
            <a:miter lim="400000"/>
          </a:ln>
        </p:spPr>
      </p:pic>
      <p:sp>
        <p:nvSpPr>
          <p:cNvPr id="74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743" name="cerebrito.png" descr="cerebrito.png"/>
          <p:cNvPicPr>
            <a:picLocks noChangeAspect="1"/>
          </p:cNvPicPr>
          <p:nvPr/>
        </p:nvPicPr>
        <p:blipFill>
          <a:blip r:embed="rId4">
            <a:alphaModFix amt="49611"/>
            <a:extLst/>
          </a:blip>
          <a:srcRect l="9468" t="12930" r="2348" b="3167"/>
          <a:stretch>
            <a:fillRect/>
          </a:stretch>
        </p:blipFill>
        <p:spPr>
          <a:xfrm>
            <a:off x="7165775" y="8681754"/>
            <a:ext cx="2540001" cy="2952179"/>
          </a:xfrm>
          <a:prstGeom prst="rect">
            <a:avLst/>
          </a:prstGeom>
          <a:ln w="12700">
            <a:miter lim="400000"/>
          </a:ln>
        </p:spPr>
      </p:pic>
      <p:pic>
        <p:nvPicPr>
          <p:cNvPr id="744" name="Imagen" descr="Imagen"/>
          <p:cNvPicPr>
            <a:picLocks noChangeAspect="1"/>
          </p:cNvPicPr>
          <p:nvPr/>
        </p:nvPicPr>
        <p:blipFill>
          <a:blip r:embed="rId5">
            <a:alphaModFix amt="49611"/>
            <a:extLst/>
          </a:blip>
          <a:stretch>
            <a:fillRect/>
          </a:stretch>
        </p:blipFill>
        <p:spPr>
          <a:xfrm>
            <a:off x="7167688" y="2260600"/>
            <a:ext cx="2540001" cy="5743313"/>
          </a:xfrm>
          <a:prstGeom prst="rect">
            <a:avLst/>
          </a:prstGeom>
          <a:ln w="12700">
            <a:miter lim="400000"/>
          </a:ln>
        </p:spPr>
      </p:pic>
      <p:sp>
        <p:nvSpPr>
          <p:cNvPr id="745"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746" name="cerebrito.png" descr="cerebrito.png"/>
          <p:cNvPicPr>
            <a:picLocks noChangeAspect="1"/>
          </p:cNvPicPr>
          <p:nvPr/>
        </p:nvPicPr>
        <p:blipFill>
          <a:blip r:embed="rId4">
            <a:alphaModFix amt="49611"/>
            <a:extLst/>
          </a:blip>
          <a:srcRect l="9468" t="12930" r="2348" b="3167"/>
          <a:stretch>
            <a:fillRect/>
          </a:stretch>
        </p:blipFill>
        <p:spPr>
          <a:xfrm>
            <a:off x="10521715" y="8681754"/>
            <a:ext cx="2540001" cy="2952179"/>
          </a:xfrm>
          <a:prstGeom prst="rect">
            <a:avLst/>
          </a:prstGeom>
          <a:ln w="12700">
            <a:miter lim="400000"/>
          </a:ln>
        </p:spPr>
      </p:pic>
      <p:pic>
        <p:nvPicPr>
          <p:cNvPr id="747" name="Imagen" descr="Imagen"/>
          <p:cNvPicPr>
            <a:picLocks noChangeAspect="1"/>
          </p:cNvPicPr>
          <p:nvPr/>
        </p:nvPicPr>
        <p:blipFill>
          <a:blip r:embed="rId5">
            <a:alphaModFix amt="49611"/>
            <a:extLst/>
          </a:blip>
          <a:stretch>
            <a:fillRect/>
          </a:stretch>
        </p:blipFill>
        <p:spPr>
          <a:xfrm>
            <a:off x="10521715" y="2260600"/>
            <a:ext cx="2540001" cy="5743313"/>
          </a:xfrm>
          <a:prstGeom prst="rect">
            <a:avLst/>
          </a:prstGeom>
          <a:ln w="12700">
            <a:miter lim="400000"/>
          </a:ln>
        </p:spPr>
      </p:pic>
      <p:sp>
        <p:nvSpPr>
          <p:cNvPr id="748"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749" name="cerebrito.png" descr="cerebrito.png"/>
          <p:cNvPicPr>
            <a:picLocks noChangeAspect="1"/>
          </p:cNvPicPr>
          <p:nvPr/>
        </p:nvPicPr>
        <p:blipFill>
          <a:blip r:embed="rId4">
            <a:alphaModFix amt="49611"/>
            <a:extLst/>
          </a:blip>
          <a:srcRect l="9468" t="12930" r="2348" b="3167"/>
          <a:stretch>
            <a:fillRect/>
          </a:stretch>
        </p:blipFill>
        <p:spPr>
          <a:xfrm>
            <a:off x="13829752" y="8694454"/>
            <a:ext cx="2540001" cy="2952179"/>
          </a:xfrm>
          <a:prstGeom prst="rect">
            <a:avLst/>
          </a:prstGeom>
          <a:ln w="12700">
            <a:miter lim="400000"/>
          </a:ln>
        </p:spPr>
      </p:pic>
      <p:pic>
        <p:nvPicPr>
          <p:cNvPr id="750" name="Imagen" descr="Imagen"/>
          <p:cNvPicPr>
            <a:picLocks noChangeAspect="1"/>
          </p:cNvPicPr>
          <p:nvPr/>
        </p:nvPicPr>
        <p:blipFill>
          <a:blip r:embed="rId5">
            <a:alphaModFix amt="49611"/>
            <a:extLst/>
          </a:blip>
          <a:stretch>
            <a:fillRect/>
          </a:stretch>
        </p:blipFill>
        <p:spPr>
          <a:xfrm>
            <a:off x="13829752" y="2260600"/>
            <a:ext cx="2540001" cy="5743313"/>
          </a:xfrm>
          <a:prstGeom prst="rect">
            <a:avLst/>
          </a:prstGeom>
          <a:ln w="12700">
            <a:miter lim="400000"/>
          </a:ln>
        </p:spPr>
      </p:pic>
      <p:sp>
        <p:nvSpPr>
          <p:cNvPr id="751"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752"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753" name="StickmanMerche.png" descr="StickmanMerche.png"/>
          <p:cNvPicPr>
            <a:picLocks noChangeAspect="1"/>
          </p:cNvPicPr>
          <p:nvPr/>
        </p:nvPicPr>
        <p:blipFill>
          <a:blip r:embed="rId7">
            <a:alphaModFix amt="49611"/>
            <a:extLst/>
          </a:blip>
          <a:stretch>
            <a:fillRect/>
          </a:stretch>
        </p:blipFill>
        <p:spPr>
          <a:xfrm>
            <a:off x="20491817" y="2260599"/>
            <a:ext cx="2540001" cy="5743314"/>
          </a:xfrm>
          <a:prstGeom prst="rect">
            <a:avLst/>
          </a:prstGeom>
          <a:ln w="12700">
            <a:miter lim="400000"/>
          </a:ln>
        </p:spPr>
      </p:pic>
      <p:pic>
        <p:nvPicPr>
          <p:cNvPr id="754"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755" name="Imagen" descr="Imagen"/>
          <p:cNvPicPr>
            <a:picLocks noChangeAspect="1"/>
          </p:cNvPicPr>
          <p:nvPr/>
        </p:nvPicPr>
        <p:blipFill>
          <a:blip r:embed="rId8">
            <a:alphaModFix amt="49611"/>
            <a:extLst/>
          </a:blip>
          <a:stretch>
            <a:fillRect/>
          </a:stretch>
        </p:blipFill>
        <p:spPr>
          <a:xfrm>
            <a:off x="14849718" y="8751659"/>
            <a:ext cx="596901" cy="696384"/>
          </a:xfrm>
          <a:prstGeom prst="rect">
            <a:avLst/>
          </a:prstGeom>
          <a:ln w="12700">
            <a:miter lim="400000"/>
          </a:ln>
        </p:spPr>
      </p:pic>
      <p:pic>
        <p:nvPicPr>
          <p:cNvPr id="756" name="cerebrito.png" descr="cerebrito.png"/>
          <p:cNvPicPr>
            <a:picLocks noChangeAspect="1"/>
          </p:cNvPicPr>
          <p:nvPr/>
        </p:nvPicPr>
        <p:blipFill>
          <a:blip r:embed="rId4">
            <a:alphaModFix amt="49611"/>
            <a:extLst/>
          </a:blip>
          <a:srcRect l="9468" t="12930" r="2348" b="3167"/>
          <a:stretch>
            <a:fillRect/>
          </a:stretch>
        </p:blipFill>
        <p:spPr>
          <a:xfrm>
            <a:off x="20491817" y="8694454"/>
            <a:ext cx="2540001" cy="2952179"/>
          </a:xfrm>
          <a:prstGeom prst="rect">
            <a:avLst/>
          </a:prstGeom>
          <a:ln w="12700">
            <a:miter lim="400000"/>
          </a:ln>
        </p:spPr>
      </p:pic>
      <p:pic>
        <p:nvPicPr>
          <p:cNvPr id="757" name="Imagen" descr="Imagen"/>
          <p:cNvPicPr>
            <a:picLocks noChangeAspect="1"/>
          </p:cNvPicPr>
          <p:nvPr/>
        </p:nvPicPr>
        <p:blipFill>
          <a:blip r:embed="rId9">
            <a:extLst/>
          </a:blip>
          <a:stretch>
            <a:fillRect/>
          </a:stretch>
        </p:blipFill>
        <p:spPr>
          <a:xfrm>
            <a:off x="18149247" y="8750601"/>
            <a:ext cx="879147" cy="698501"/>
          </a:xfrm>
          <a:prstGeom prst="rect">
            <a:avLst/>
          </a:prstGeom>
          <a:ln w="12700">
            <a:miter lim="400000"/>
          </a:ln>
        </p:spPr>
      </p:pic>
      <p:pic>
        <p:nvPicPr>
          <p:cNvPr id="758" name="Óvalo Óvalo" descr="Óvalo Óvalo"/>
          <p:cNvPicPr>
            <a:picLocks noChangeAspect="0"/>
          </p:cNvPicPr>
          <p:nvPr/>
        </p:nvPicPr>
        <p:blipFill>
          <a:blip r:embed="rId10">
            <a:extLst/>
          </a:blip>
          <a:stretch>
            <a:fillRect/>
          </a:stretch>
        </p:blipFill>
        <p:spPr>
          <a:xfrm>
            <a:off x="291504" y="1703437"/>
            <a:ext cx="3161904" cy="10664726"/>
          </a:xfrm>
          <a:prstGeom prst="rect">
            <a:avLst/>
          </a:prstGeom>
        </p:spPr>
      </p:pic>
      <p:pic>
        <p:nvPicPr>
          <p:cNvPr id="760" name="Óvalo Óvalo" descr="Óvalo Óvalo"/>
          <p:cNvPicPr>
            <a:picLocks noChangeAspect="0"/>
          </p:cNvPicPr>
          <p:nvPr/>
        </p:nvPicPr>
        <p:blipFill>
          <a:blip r:embed="rId10">
            <a:extLst/>
          </a:blip>
          <a:stretch>
            <a:fillRect/>
          </a:stretch>
        </p:blipFill>
        <p:spPr>
          <a:xfrm>
            <a:off x="17007868" y="1525637"/>
            <a:ext cx="3161905" cy="10664726"/>
          </a:xfrm>
          <a:prstGeom prst="rect">
            <a:avLst/>
          </a:prstGeom>
        </p:spPr>
      </p:pic>
      <p:sp>
        <p:nvSpPr>
          <p:cNvPr id="762"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763"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764"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765"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766" name="4"/>
          <p:cNvSpPr txBox="1"/>
          <p:nvPr/>
        </p:nvSpPr>
        <p:spPr>
          <a:xfrm>
            <a:off x="5056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771" name="La solución: M devuelve el cerebro a 1"/>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M devuelve el cerebro a 1</a:t>
            </a:r>
          </a:p>
        </p:txBody>
      </p:sp>
      <p:pic>
        <p:nvPicPr>
          <p:cNvPr id="77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77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77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77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77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77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778"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779"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780"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781"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782"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783"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784"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785"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786"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787"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788"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789"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790" name="Imagen" descr="Imagen"/>
          <p:cNvPicPr>
            <a:picLocks noChangeAspect="1"/>
          </p:cNvPicPr>
          <p:nvPr/>
        </p:nvPicPr>
        <p:blipFill>
          <a:blip r:embed="rId8">
            <a:extLst/>
          </a:blip>
          <a:stretch>
            <a:fillRect/>
          </a:stretch>
        </p:blipFill>
        <p:spPr>
          <a:xfrm>
            <a:off x="14849718" y="8751659"/>
            <a:ext cx="596901" cy="696384"/>
          </a:xfrm>
          <a:prstGeom prst="rect">
            <a:avLst/>
          </a:prstGeom>
          <a:ln w="12700">
            <a:miter lim="400000"/>
          </a:ln>
        </p:spPr>
      </p:pic>
      <p:pic>
        <p:nvPicPr>
          <p:cNvPr id="791"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792" name="Imagen" descr="Imagen"/>
          <p:cNvPicPr>
            <a:picLocks noChangeAspect="1"/>
          </p:cNvPicPr>
          <p:nvPr/>
        </p:nvPicPr>
        <p:blipFill>
          <a:blip r:embed="rId9">
            <a:extLst/>
          </a:blip>
          <a:stretch>
            <a:fillRect/>
          </a:stretch>
        </p:blipFill>
        <p:spPr>
          <a:xfrm>
            <a:off x="18149247" y="8750601"/>
            <a:ext cx="879147" cy="698501"/>
          </a:xfrm>
          <a:prstGeom prst="rect">
            <a:avLst/>
          </a:prstGeom>
          <a:ln w="12700">
            <a:miter lim="400000"/>
          </a:ln>
        </p:spPr>
      </p:pic>
      <p:pic>
        <p:nvPicPr>
          <p:cNvPr id="793" name="Óvalo Óvalo" descr="Óvalo Óvalo"/>
          <p:cNvPicPr>
            <a:picLocks noChangeAspect="0"/>
          </p:cNvPicPr>
          <p:nvPr/>
        </p:nvPicPr>
        <p:blipFill>
          <a:blip r:embed="rId10">
            <a:extLst/>
          </a:blip>
          <a:stretch>
            <a:fillRect/>
          </a:stretch>
        </p:blipFill>
        <p:spPr>
          <a:xfrm>
            <a:off x="13567216" y="1525637"/>
            <a:ext cx="3161905" cy="10664726"/>
          </a:xfrm>
          <a:prstGeom prst="rect">
            <a:avLst/>
          </a:prstGeom>
        </p:spPr>
      </p:pic>
      <p:pic>
        <p:nvPicPr>
          <p:cNvPr id="795" name="Óvalo Óvalo" descr="Óvalo Óvalo"/>
          <p:cNvPicPr>
            <a:picLocks noChangeAspect="0"/>
          </p:cNvPicPr>
          <p:nvPr/>
        </p:nvPicPr>
        <p:blipFill>
          <a:blip r:embed="rId10">
            <a:extLst/>
          </a:blip>
          <a:stretch>
            <a:fillRect/>
          </a:stretch>
        </p:blipFill>
        <p:spPr>
          <a:xfrm>
            <a:off x="20180865" y="1525637"/>
            <a:ext cx="3161905" cy="10664726"/>
          </a:xfrm>
          <a:prstGeom prst="rect">
            <a:avLst/>
          </a:prstGeom>
        </p:spPr>
      </p:pic>
      <p:sp>
        <p:nvSpPr>
          <p:cNvPr id="797" name="1"/>
          <p:cNvSpPr txBox="1"/>
          <p:nvPr/>
        </p:nvSpPr>
        <p:spPr>
          <a:xfrm>
            <a:off x="2048990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798"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799"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800"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801" name="4"/>
          <p:cNvSpPr txBox="1"/>
          <p:nvPr/>
        </p:nvSpPr>
        <p:spPr>
          <a:xfrm>
            <a:off x="5056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95"/>
                                        </p:tgtEl>
                                        <p:attrNameLst>
                                          <p:attrName>style.visibility</p:attrName>
                                        </p:attrNameLst>
                                      </p:cBhvr>
                                      <p:to>
                                        <p:strVal val="visible"/>
                                      </p:to>
                                    </p:set>
                                  </p:childTnLst>
                                </p:cTn>
                              </p:par>
                            </p:childTnLst>
                          </p:cTn>
                        </p:par>
                        <p:par>
                          <p:cTn id="10" fill="hold">
                            <p:stCondLst>
                              <p:cond delay="0"/>
                            </p:stCondLst>
                            <p:childTnLst>
                              <p:par>
                                <p:cTn id="11" presetClass="emph" nodeType="withEffect" presetID="9" grpId="3" fill="hold">
                                  <p:stCondLst>
                                    <p:cond delay="0"/>
                                  </p:stCondLst>
                                  <p:childTnLst>
                                    <p:set>
                                      <p:cBhvr>
                                        <p:cTn id="12" dur="indefinite" fill="hold"/>
                                        <p:tgtEl>
                                          <p:spTgt spid="773"/>
                                        </p:tgtEl>
                                        <p:attrNameLst>
                                          <p:attrName>style.opacity</p:attrName>
                                        </p:attrNameLst>
                                      </p:cBhvr>
                                      <p:to>
                                        <p:strVal val="0.50"/>
                                      </p:to>
                                    </p:set>
                                    <p:animEffect filter="image" prLst="opacity: 0.50; ">
                                      <p:cBhvr>
                                        <p:cTn id="13" dur="indefinite" fill="hold"/>
                                        <p:tgtEl>
                                          <p:spTgt spid="773"/>
                                        </p:tgtEl>
                                      </p:cBhvr>
                                    </p:animEffect>
                                  </p:childTnLst>
                                </p:cTn>
                              </p:par>
                            </p:childTnLst>
                          </p:cTn>
                        </p:par>
                        <p:par>
                          <p:cTn id="14" fill="hold">
                            <p:stCondLst>
                              <p:cond delay="0"/>
                            </p:stCondLst>
                            <p:childTnLst>
                              <p:par>
                                <p:cTn id="15" presetClass="emph" nodeType="withEffect" presetID="9" grpId="4" fill="hold">
                                  <p:stCondLst>
                                    <p:cond delay="0"/>
                                  </p:stCondLst>
                                  <p:childTnLst>
                                    <p:set>
                                      <p:cBhvr>
                                        <p:cTn id="16" dur="indefinite" fill="hold"/>
                                        <p:tgtEl>
                                          <p:spTgt spid="776"/>
                                        </p:tgtEl>
                                        <p:attrNameLst>
                                          <p:attrName>style.opacity</p:attrName>
                                        </p:attrNameLst>
                                      </p:cBhvr>
                                      <p:to>
                                        <p:strVal val="0.50"/>
                                      </p:to>
                                    </p:set>
                                    <p:animEffect filter="image" prLst="opacity: 0.50; ">
                                      <p:cBhvr>
                                        <p:cTn id="17" dur="indefinite" fill="hold"/>
                                        <p:tgtEl>
                                          <p:spTgt spid="776"/>
                                        </p:tgtEl>
                                      </p:cBhvr>
                                    </p:animEffect>
                                  </p:childTnLst>
                                </p:cTn>
                              </p:par>
                            </p:childTnLst>
                          </p:cTn>
                        </p:par>
                        <p:par>
                          <p:cTn id="18" fill="hold">
                            <p:stCondLst>
                              <p:cond delay="0"/>
                            </p:stCondLst>
                            <p:childTnLst>
                              <p:par>
                                <p:cTn id="19" presetClass="emph" nodeType="withEffect" presetID="9" grpId="5" fill="hold">
                                  <p:stCondLst>
                                    <p:cond delay="0"/>
                                  </p:stCondLst>
                                  <p:childTnLst>
                                    <p:set>
                                      <p:cBhvr>
                                        <p:cTn id="20" dur="indefinite" fill="hold"/>
                                        <p:tgtEl>
                                          <p:spTgt spid="779"/>
                                        </p:tgtEl>
                                        <p:attrNameLst>
                                          <p:attrName>style.opacity</p:attrName>
                                        </p:attrNameLst>
                                      </p:cBhvr>
                                      <p:to>
                                        <p:strVal val="0.50"/>
                                      </p:to>
                                    </p:set>
                                    <p:animEffect filter="image" prLst="opacity: 0.50; ">
                                      <p:cBhvr>
                                        <p:cTn id="21" dur="indefinite" fill="hold"/>
                                        <p:tgtEl>
                                          <p:spTgt spid="779"/>
                                        </p:tgtEl>
                                      </p:cBhvr>
                                    </p:animEffect>
                                  </p:childTnLst>
                                </p:cTn>
                              </p:par>
                            </p:childTnLst>
                          </p:cTn>
                        </p:par>
                        <p:par>
                          <p:cTn id="22" fill="hold">
                            <p:stCondLst>
                              <p:cond delay="0"/>
                            </p:stCondLst>
                            <p:childTnLst>
                              <p:par>
                                <p:cTn id="23" presetClass="emph" nodeType="withEffect" presetID="9" grpId="6" fill="hold">
                                  <p:stCondLst>
                                    <p:cond delay="0"/>
                                  </p:stCondLst>
                                  <p:childTnLst>
                                    <p:set>
                                      <p:cBhvr>
                                        <p:cTn id="24" dur="indefinite" fill="hold"/>
                                        <p:tgtEl>
                                          <p:spTgt spid="782"/>
                                        </p:tgtEl>
                                        <p:attrNameLst>
                                          <p:attrName>style.opacity</p:attrName>
                                        </p:attrNameLst>
                                      </p:cBhvr>
                                      <p:to>
                                        <p:strVal val="0.50"/>
                                      </p:to>
                                    </p:set>
                                    <p:animEffect filter="image" prLst="opacity: 0.50; ">
                                      <p:cBhvr>
                                        <p:cTn id="25" dur="indefinite" fill="hold"/>
                                        <p:tgtEl>
                                          <p:spTgt spid="782"/>
                                        </p:tgtEl>
                                      </p:cBhvr>
                                    </p:animEffect>
                                  </p:childTnLst>
                                </p:cTn>
                              </p:par>
                            </p:childTnLst>
                          </p:cTn>
                        </p:par>
                        <p:par>
                          <p:cTn id="26" fill="hold">
                            <p:stCondLst>
                              <p:cond delay="0"/>
                            </p:stCondLst>
                            <p:childTnLst>
                              <p:par>
                                <p:cTn id="27" presetClass="emph" nodeType="withEffect" presetID="9" grpId="7" fill="hold">
                                  <p:stCondLst>
                                    <p:cond delay="0"/>
                                  </p:stCondLst>
                                  <p:childTnLst>
                                    <p:set>
                                      <p:cBhvr>
                                        <p:cTn id="28" dur="indefinite" fill="hold"/>
                                        <p:tgtEl>
                                          <p:spTgt spid="787"/>
                                        </p:tgtEl>
                                        <p:attrNameLst>
                                          <p:attrName>style.opacity</p:attrName>
                                        </p:attrNameLst>
                                      </p:cBhvr>
                                      <p:to>
                                        <p:strVal val="0.50"/>
                                      </p:to>
                                    </p:set>
                                    <p:animEffect filter="image" prLst="opacity: 0.50; ">
                                      <p:cBhvr>
                                        <p:cTn id="29" dur="indefinite" fill="hold"/>
                                        <p:tgtEl>
                                          <p:spTgt spid="787"/>
                                        </p:tgtEl>
                                      </p:cBhvr>
                                    </p:animEffect>
                                  </p:childTnLst>
                                </p:cTn>
                              </p:par>
                            </p:childTnLst>
                          </p:cTn>
                        </p:par>
                        <p:par>
                          <p:cTn id="30" fill="hold">
                            <p:stCondLst>
                              <p:cond delay="0"/>
                            </p:stCondLst>
                            <p:childTnLst>
                              <p:par>
                                <p:cTn id="31" presetClass="emph" nodeType="withEffect" presetID="9" grpId="8" fill="hold">
                                  <p:stCondLst>
                                    <p:cond delay="0"/>
                                  </p:stCondLst>
                                  <p:childTnLst>
                                    <p:set>
                                      <p:cBhvr>
                                        <p:cTn id="32" dur="indefinite" fill="hold"/>
                                        <p:tgtEl>
                                          <p:spTgt spid="774"/>
                                        </p:tgtEl>
                                        <p:attrNameLst>
                                          <p:attrName>style.opacity</p:attrName>
                                        </p:attrNameLst>
                                      </p:cBhvr>
                                      <p:to>
                                        <p:strVal val="0.50"/>
                                      </p:to>
                                    </p:set>
                                    <p:animEffect filter="image" prLst="opacity: 0.50; ">
                                      <p:cBhvr>
                                        <p:cTn id="33" dur="indefinite" fill="hold"/>
                                        <p:tgtEl>
                                          <p:spTgt spid="774"/>
                                        </p:tgtEl>
                                      </p:cBhvr>
                                    </p:animEffect>
                                  </p:childTnLst>
                                </p:cTn>
                              </p:par>
                            </p:childTnLst>
                          </p:cTn>
                        </p:par>
                        <p:par>
                          <p:cTn id="34" fill="hold">
                            <p:stCondLst>
                              <p:cond delay="0"/>
                            </p:stCondLst>
                            <p:childTnLst>
                              <p:par>
                                <p:cTn id="35" presetClass="emph" nodeType="withEffect" presetID="9" grpId="9" fill="hold">
                                  <p:stCondLst>
                                    <p:cond delay="0"/>
                                  </p:stCondLst>
                                  <p:childTnLst>
                                    <p:set>
                                      <p:cBhvr>
                                        <p:cTn id="36" dur="indefinite" fill="hold"/>
                                        <p:tgtEl>
                                          <p:spTgt spid="777"/>
                                        </p:tgtEl>
                                        <p:attrNameLst>
                                          <p:attrName>style.opacity</p:attrName>
                                        </p:attrNameLst>
                                      </p:cBhvr>
                                      <p:to>
                                        <p:strVal val="0.50"/>
                                      </p:to>
                                    </p:set>
                                    <p:animEffect filter="image" prLst="opacity: 0.50; ">
                                      <p:cBhvr>
                                        <p:cTn id="37" dur="indefinite" fill="hold"/>
                                        <p:tgtEl>
                                          <p:spTgt spid="777"/>
                                        </p:tgtEl>
                                      </p:cBhvr>
                                    </p:animEffect>
                                  </p:childTnLst>
                                </p:cTn>
                              </p:par>
                            </p:childTnLst>
                          </p:cTn>
                        </p:par>
                        <p:par>
                          <p:cTn id="38" fill="hold">
                            <p:stCondLst>
                              <p:cond delay="0"/>
                            </p:stCondLst>
                            <p:childTnLst>
                              <p:par>
                                <p:cTn id="39" presetClass="emph" nodeType="withEffect" presetID="9" grpId="10" fill="hold">
                                  <p:stCondLst>
                                    <p:cond delay="0"/>
                                  </p:stCondLst>
                                  <p:childTnLst>
                                    <p:set>
                                      <p:cBhvr>
                                        <p:cTn id="40" dur="indefinite" fill="hold"/>
                                        <p:tgtEl>
                                          <p:spTgt spid="780"/>
                                        </p:tgtEl>
                                        <p:attrNameLst>
                                          <p:attrName>style.opacity</p:attrName>
                                        </p:attrNameLst>
                                      </p:cBhvr>
                                      <p:to>
                                        <p:strVal val="0.50"/>
                                      </p:to>
                                    </p:set>
                                    <p:animEffect filter="image" prLst="opacity: 0.50; ">
                                      <p:cBhvr>
                                        <p:cTn id="41" dur="indefinite" fill="hold"/>
                                        <p:tgtEl>
                                          <p:spTgt spid="780"/>
                                        </p:tgtEl>
                                      </p:cBhvr>
                                    </p:animEffect>
                                  </p:childTnLst>
                                </p:cTn>
                              </p:par>
                            </p:childTnLst>
                          </p:cTn>
                        </p:par>
                        <p:par>
                          <p:cTn id="42" fill="hold">
                            <p:stCondLst>
                              <p:cond delay="0"/>
                            </p:stCondLst>
                            <p:childTnLst>
                              <p:par>
                                <p:cTn id="43" presetClass="emph" nodeType="withEffect" presetID="9" grpId="11" fill="hold">
                                  <p:stCondLst>
                                    <p:cond delay="0"/>
                                  </p:stCondLst>
                                  <p:childTnLst>
                                    <p:set>
                                      <p:cBhvr>
                                        <p:cTn id="44" dur="indefinite" fill="hold"/>
                                        <p:tgtEl>
                                          <p:spTgt spid="783"/>
                                        </p:tgtEl>
                                        <p:attrNameLst>
                                          <p:attrName>style.opacity</p:attrName>
                                        </p:attrNameLst>
                                      </p:cBhvr>
                                      <p:to>
                                        <p:strVal val="0.50"/>
                                      </p:to>
                                    </p:set>
                                    <p:animEffect filter="image" prLst="opacity: 0.50; ">
                                      <p:cBhvr>
                                        <p:cTn id="45" dur="indefinite" fill="hold"/>
                                        <p:tgtEl>
                                          <p:spTgt spid="783"/>
                                        </p:tgtEl>
                                      </p:cBhvr>
                                    </p:animEffect>
                                  </p:childTnLst>
                                </p:cTn>
                              </p:par>
                            </p:childTnLst>
                          </p:cTn>
                        </p:par>
                        <p:par>
                          <p:cTn id="46" fill="hold">
                            <p:stCondLst>
                              <p:cond delay="0"/>
                            </p:stCondLst>
                            <p:childTnLst>
                              <p:par>
                                <p:cTn id="47" presetClass="emph" nodeType="withEffect" presetID="9" grpId="12" fill="hold">
                                  <p:stCondLst>
                                    <p:cond delay="0"/>
                                  </p:stCondLst>
                                  <p:childTnLst>
                                    <p:set>
                                      <p:cBhvr>
                                        <p:cTn id="48" dur="indefinite" fill="hold"/>
                                        <p:tgtEl>
                                          <p:spTgt spid="772"/>
                                        </p:tgtEl>
                                        <p:attrNameLst>
                                          <p:attrName>style.opacity</p:attrName>
                                        </p:attrNameLst>
                                      </p:cBhvr>
                                      <p:to>
                                        <p:strVal val="0.50"/>
                                      </p:to>
                                    </p:set>
                                    <p:animEffect filter="image" prLst="opacity: 0.50; ">
                                      <p:cBhvr>
                                        <p:cTn id="49" dur="indefinite" fill="hold"/>
                                        <p:tgtEl>
                                          <p:spTgt spid="772"/>
                                        </p:tgtEl>
                                      </p:cBhvr>
                                    </p:animEffect>
                                  </p:childTnLst>
                                </p:cTn>
                              </p:par>
                            </p:childTnLst>
                          </p:cTn>
                        </p:par>
                        <p:par>
                          <p:cTn id="50" fill="hold">
                            <p:stCondLst>
                              <p:cond delay="0"/>
                            </p:stCondLst>
                            <p:childTnLst>
                              <p:par>
                                <p:cTn id="51" presetClass="emph" nodeType="withEffect" presetID="9" grpId="13" fill="hold">
                                  <p:stCondLst>
                                    <p:cond delay="0"/>
                                  </p:stCondLst>
                                  <p:childTnLst>
                                    <p:set>
                                      <p:cBhvr>
                                        <p:cTn id="52" dur="indefinite" fill="hold"/>
                                        <p:tgtEl>
                                          <p:spTgt spid="775"/>
                                        </p:tgtEl>
                                        <p:attrNameLst>
                                          <p:attrName>style.opacity</p:attrName>
                                        </p:attrNameLst>
                                      </p:cBhvr>
                                      <p:to>
                                        <p:strVal val="0.50"/>
                                      </p:to>
                                    </p:set>
                                    <p:animEffect filter="image" prLst="opacity: 0.50; ">
                                      <p:cBhvr>
                                        <p:cTn id="53" dur="indefinite" fill="hold"/>
                                        <p:tgtEl>
                                          <p:spTgt spid="775"/>
                                        </p:tgtEl>
                                      </p:cBhvr>
                                    </p:animEffect>
                                  </p:childTnLst>
                                </p:cTn>
                              </p:par>
                            </p:childTnLst>
                          </p:cTn>
                        </p:par>
                        <p:par>
                          <p:cTn id="54" fill="hold">
                            <p:stCondLst>
                              <p:cond delay="0"/>
                            </p:stCondLst>
                            <p:childTnLst>
                              <p:par>
                                <p:cTn id="55" presetClass="emph" nodeType="withEffect" presetID="9" grpId="14" fill="hold">
                                  <p:stCondLst>
                                    <p:cond delay="0"/>
                                  </p:stCondLst>
                                  <p:childTnLst>
                                    <p:set>
                                      <p:cBhvr>
                                        <p:cTn id="56" dur="indefinite" fill="hold"/>
                                        <p:tgtEl>
                                          <p:spTgt spid="778"/>
                                        </p:tgtEl>
                                        <p:attrNameLst>
                                          <p:attrName>style.opacity</p:attrName>
                                        </p:attrNameLst>
                                      </p:cBhvr>
                                      <p:to>
                                        <p:strVal val="0.50"/>
                                      </p:to>
                                    </p:set>
                                    <p:animEffect filter="image" prLst="opacity: 0.50; ">
                                      <p:cBhvr>
                                        <p:cTn id="57" dur="indefinite" fill="hold"/>
                                        <p:tgtEl>
                                          <p:spTgt spid="778"/>
                                        </p:tgtEl>
                                      </p:cBhvr>
                                    </p:animEffect>
                                  </p:childTnLst>
                                </p:cTn>
                              </p:par>
                            </p:childTnLst>
                          </p:cTn>
                        </p:par>
                        <p:par>
                          <p:cTn id="58" fill="hold">
                            <p:stCondLst>
                              <p:cond delay="0"/>
                            </p:stCondLst>
                            <p:childTnLst>
                              <p:par>
                                <p:cTn id="59" presetClass="emph" nodeType="withEffect" presetID="9" grpId="15" fill="hold">
                                  <p:stCondLst>
                                    <p:cond delay="0"/>
                                  </p:stCondLst>
                                  <p:childTnLst>
                                    <p:set>
                                      <p:cBhvr>
                                        <p:cTn id="60" dur="indefinite" fill="hold"/>
                                        <p:tgtEl>
                                          <p:spTgt spid="781"/>
                                        </p:tgtEl>
                                        <p:attrNameLst>
                                          <p:attrName>style.opacity</p:attrName>
                                        </p:attrNameLst>
                                      </p:cBhvr>
                                      <p:to>
                                        <p:strVal val="0.50"/>
                                      </p:to>
                                    </p:set>
                                    <p:animEffect filter="image" prLst="opacity: 0.50; ">
                                      <p:cBhvr>
                                        <p:cTn id="61" dur="indefinite" fill="hold"/>
                                        <p:tgtEl>
                                          <p:spTgt spid="781"/>
                                        </p:tgtEl>
                                      </p:cBhvr>
                                    </p:animEffect>
                                  </p:childTnLst>
                                </p:cTn>
                              </p:par>
                            </p:childTnLst>
                          </p:cTn>
                        </p:par>
                        <p:par>
                          <p:cTn id="62" fill="hold">
                            <p:stCondLst>
                              <p:cond delay="0"/>
                            </p:stCondLst>
                            <p:childTnLst>
                              <p:par>
                                <p:cTn id="63" presetClass="emph" nodeType="withEffect" presetID="9" grpId="16" fill="hold">
                                  <p:stCondLst>
                                    <p:cond delay="0"/>
                                  </p:stCondLst>
                                  <p:childTnLst>
                                    <p:set>
                                      <p:cBhvr>
                                        <p:cTn id="64" dur="indefinite" fill="hold"/>
                                        <p:tgtEl>
                                          <p:spTgt spid="789"/>
                                        </p:tgtEl>
                                        <p:attrNameLst>
                                          <p:attrName>style.opacity</p:attrName>
                                        </p:attrNameLst>
                                      </p:cBhvr>
                                      <p:to>
                                        <p:strVal val="0.50"/>
                                      </p:to>
                                    </p:set>
                                    <p:animEffect filter="image" prLst="opacity: 0.50; ">
                                      <p:cBhvr>
                                        <p:cTn id="65" dur="indefinite" fill="hold"/>
                                        <p:tgtEl>
                                          <p:spTgt spid="789"/>
                                        </p:tgtEl>
                                      </p:cBhvr>
                                    </p:animEffect>
                                  </p:childTnLst>
                                </p:cTn>
                              </p:par>
                            </p:childTnLst>
                          </p:cTn>
                        </p:par>
                        <p:par>
                          <p:cTn id="66" fill="hold">
                            <p:stCondLst>
                              <p:cond delay="0"/>
                            </p:stCondLst>
                            <p:childTnLst>
                              <p:par>
                                <p:cTn id="67" presetClass="emph" nodeType="withEffect" presetID="9" grpId="17" fill="hold">
                                  <p:stCondLst>
                                    <p:cond delay="0"/>
                                  </p:stCondLst>
                                  <p:childTnLst>
                                    <p:set>
                                      <p:cBhvr>
                                        <p:cTn id="68" dur="indefinite" fill="hold"/>
                                        <p:tgtEl>
                                          <p:spTgt spid="792"/>
                                        </p:tgtEl>
                                        <p:attrNameLst>
                                          <p:attrName>style.opacity</p:attrName>
                                        </p:attrNameLst>
                                      </p:cBhvr>
                                      <p:to>
                                        <p:strVal val="0.50"/>
                                      </p:to>
                                    </p:set>
                                    <p:animEffect filter="image" prLst="opacity: 0.50; ">
                                      <p:cBhvr>
                                        <p:cTn id="69" dur="indefinite" fill="hold"/>
                                        <p:tgtEl>
                                          <p:spTgt spid="792"/>
                                        </p:tgtEl>
                                      </p:cBhvr>
                                    </p:animEffect>
                                  </p:childTnLst>
                                </p:cTn>
                              </p:par>
                            </p:childTnLst>
                          </p:cTn>
                        </p:par>
                        <p:par>
                          <p:cTn id="70" fill="hold">
                            <p:stCondLst>
                              <p:cond delay="0"/>
                            </p:stCondLst>
                            <p:childTnLst>
                              <p:par>
                                <p:cTn id="71" presetClass="emph" nodeType="withEffect" presetID="9" grpId="18" fill="hold">
                                  <p:stCondLst>
                                    <p:cond delay="0"/>
                                  </p:stCondLst>
                                  <p:childTnLst>
                                    <p:set>
                                      <p:cBhvr>
                                        <p:cTn id="72" dur="indefinite" fill="hold"/>
                                        <p:tgtEl>
                                          <p:spTgt spid="801"/>
                                        </p:tgtEl>
                                        <p:attrNameLst>
                                          <p:attrName>style.opacity</p:attrName>
                                        </p:attrNameLst>
                                      </p:cBhvr>
                                      <p:to>
                                        <p:strVal val="0.50"/>
                                      </p:to>
                                    </p:set>
                                    <p:animEffect filter="image" prLst="opacity: 0.50; ">
                                      <p:cBhvr>
                                        <p:cTn id="73" dur="indefinite" fill="hold"/>
                                        <p:tgtEl>
                                          <p:spTgt spid="801"/>
                                        </p:tgtEl>
                                      </p:cBhvr>
                                    </p:animEffect>
                                  </p:childTnLst>
                                </p:cTn>
                              </p:par>
                            </p:childTnLst>
                          </p:cTn>
                        </p:par>
                        <p:par>
                          <p:cTn id="74" fill="hold">
                            <p:stCondLst>
                              <p:cond delay="0"/>
                            </p:stCondLst>
                            <p:childTnLst>
                              <p:par>
                                <p:cTn id="75" presetClass="emph" nodeType="withEffect" presetID="9" grpId="19" fill="hold">
                                  <p:stCondLst>
                                    <p:cond delay="0"/>
                                  </p:stCondLst>
                                  <p:childTnLst>
                                    <p:set>
                                      <p:cBhvr>
                                        <p:cTn id="76" dur="indefinite" fill="hold"/>
                                        <p:tgtEl>
                                          <p:spTgt spid="800"/>
                                        </p:tgtEl>
                                        <p:attrNameLst>
                                          <p:attrName>style.opacity</p:attrName>
                                        </p:attrNameLst>
                                      </p:cBhvr>
                                      <p:to>
                                        <p:strVal val="0.50"/>
                                      </p:to>
                                    </p:set>
                                    <p:animEffect filter="image" prLst="opacity: 0.50; ">
                                      <p:cBhvr>
                                        <p:cTn id="77" dur="indefinite" fill="hold"/>
                                        <p:tgtEl>
                                          <p:spTgt spid="800"/>
                                        </p:tgtEl>
                                      </p:cBhvr>
                                    </p:animEffect>
                                  </p:childTnLst>
                                </p:cTn>
                              </p:par>
                            </p:childTnLst>
                          </p:cTn>
                        </p:par>
                        <p:par>
                          <p:cTn id="78" fill="hold">
                            <p:stCondLst>
                              <p:cond delay="0"/>
                            </p:stCondLst>
                            <p:childTnLst>
                              <p:par>
                                <p:cTn id="79" presetClass="emph" nodeType="withEffect" presetID="9" grpId="20" fill="hold">
                                  <p:stCondLst>
                                    <p:cond delay="0"/>
                                  </p:stCondLst>
                                  <p:childTnLst>
                                    <p:set>
                                      <p:cBhvr>
                                        <p:cTn id="80" dur="indefinite" fill="hold"/>
                                        <p:tgtEl>
                                          <p:spTgt spid="799"/>
                                        </p:tgtEl>
                                        <p:attrNameLst>
                                          <p:attrName>style.opacity</p:attrName>
                                        </p:attrNameLst>
                                      </p:cBhvr>
                                      <p:to>
                                        <p:strVal val="0.50"/>
                                      </p:to>
                                    </p:set>
                                    <p:animEffect filter="image" prLst="opacity: 0.50; ">
                                      <p:cBhvr>
                                        <p:cTn id="81" dur="indefinite" fill="hold"/>
                                        <p:tgtEl>
                                          <p:spTgt spid="799"/>
                                        </p:tgtEl>
                                      </p:cBhvr>
                                    </p:animEffect>
                                  </p:childTnLst>
                                </p:cTn>
                              </p:par>
                            </p:childTnLst>
                          </p:cTn>
                        </p:par>
                        <p:par>
                          <p:cTn id="82" fill="hold">
                            <p:stCondLst>
                              <p:cond delay="0"/>
                            </p:stCondLst>
                            <p:childTnLst>
                              <p:par>
                                <p:cTn id="83" presetClass="emph" nodeType="withEffect" presetID="9" grpId="21" fill="hold">
                                  <p:stCondLst>
                                    <p:cond delay="0"/>
                                  </p:stCondLst>
                                  <p:childTnLst>
                                    <p:set>
                                      <p:cBhvr>
                                        <p:cTn id="84" dur="indefinite" fill="hold"/>
                                        <p:tgtEl>
                                          <p:spTgt spid="798"/>
                                        </p:tgtEl>
                                        <p:attrNameLst>
                                          <p:attrName>style.opacity</p:attrName>
                                        </p:attrNameLst>
                                      </p:cBhvr>
                                      <p:to>
                                        <p:strVal val="0.50"/>
                                      </p:to>
                                    </p:set>
                                    <p:animEffect filter="image" prLst="opacity: 0.50; ">
                                      <p:cBhvr>
                                        <p:cTn id="85" dur="indefinite" fill="hold"/>
                                        <p:tgtEl>
                                          <p:spTgt spid="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5" grpId="13"/>
      <p:bldP build="whole" bldLvl="1" animBg="1" rev="0" advAuto="0" spid="774" grpId="8"/>
      <p:bldP build="whole" bldLvl="1" animBg="1" rev="0" advAuto="0" spid="783" grpId="11"/>
      <p:bldP build="whole" bldLvl="1" animBg="1" rev="0" advAuto="0" spid="787" grpId="7"/>
      <p:bldP build="whole" bldLvl="1" animBg="1" rev="0" advAuto="0" spid="781" grpId="15"/>
      <p:bldP build="whole" bldLvl="1" animBg="1" rev="0" advAuto="0" spid="776" grpId="4"/>
      <p:bldP build="whole" bldLvl="1" animBg="1" rev="0" advAuto="0" spid="779" grpId="5"/>
      <p:bldP build="whole" bldLvl="1" animBg="1" rev="0" advAuto="0" spid="773" grpId="3"/>
      <p:bldP build="whole" bldLvl="1" animBg="1" rev="0" advAuto="0" spid="792" grpId="17"/>
      <p:bldP build="whole" bldLvl="1" animBg="1" rev="0" advAuto="0" spid="772" grpId="12"/>
      <p:bldP build="whole" bldLvl="1" animBg="1" rev="0" advAuto="0" spid="782" grpId="6"/>
      <p:bldP build="whole" bldLvl="1" animBg="1" rev="0" advAuto="0" spid="778" grpId="14"/>
      <p:bldP build="whole" bldLvl="1" animBg="1" rev="0" advAuto="0" spid="801" grpId="18"/>
      <p:bldP build="whole" bldLvl="1" animBg="1" rev="0" advAuto="0" spid="795" grpId="2"/>
      <p:bldP build="whole" bldLvl="1" animBg="1" rev="0" advAuto="0" spid="800" grpId="19"/>
      <p:bldP build="whole" bldLvl="1" animBg="1" rev="0" advAuto="0" spid="799" grpId="20"/>
      <p:bldP build="whole" bldLvl="1" animBg="1" rev="0" advAuto="0" spid="777" grpId="9"/>
      <p:bldP build="whole" bldLvl="1" animBg="1" rev="0" advAuto="0" spid="798" grpId="21"/>
      <p:bldP build="whole" bldLvl="1" animBg="1" rev="0" advAuto="0" spid="780" grpId="10"/>
      <p:bldP build="whole" bldLvl="1" animBg="1" rev="0" advAuto="0" spid="793" grpId="1"/>
      <p:bldP build="whole" bldLvl="1" animBg="1" rev="0" advAuto="0" spid="789" grpId="16"/>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5"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806" name="La solución: M devuelve el cerebro a 1"/>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M devuelve el cerebro a 1</a:t>
            </a:r>
          </a:p>
        </p:txBody>
      </p:sp>
      <p:pic>
        <p:nvPicPr>
          <p:cNvPr id="807" name="cerebrito.png" descr="cerebrito.png"/>
          <p:cNvPicPr>
            <a:picLocks noChangeAspect="1"/>
          </p:cNvPicPr>
          <p:nvPr/>
        </p:nvPicPr>
        <p:blipFill>
          <a:blip r:embed="rId4">
            <a:alphaModFix amt="49513"/>
            <a:extLst/>
          </a:blip>
          <a:srcRect l="9468" t="12930" r="2348" b="3167"/>
          <a:stretch>
            <a:fillRect/>
          </a:stretch>
        </p:blipFill>
        <p:spPr>
          <a:xfrm>
            <a:off x="602456" y="8681268"/>
            <a:ext cx="2540001" cy="2952179"/>
          </a:xfrm>
          <a:prstGeom prst="rect">
            <a:avLst/>
          </a:prstGeom>
          <a:ln w="12700">
            <a:miter lim="400000"/>
          </a:ln>
        </p:spPr>
      </p:pic>
      <p:pic>
        <p:nvPicPr>
          <p:cNvPr id="808" name="Imagen" descr="Imagen"/>
          <p:cNvPicPr>
            <a:picLocks noChangeAspect="1"/>
          </p:cNvPicPr>
          <p:nvPr/>
        </p:nvPicPr>
        <p:blipFill>
          <a:blip r:embed="rId5">
            <a:alphaModFix amt="49513"/>
            <a:extLst/>
          </a:blip>
          <a:stretch>
            <a:fillRect/>
          </a:stretch>
        </p:blipFill>
        <p:spPr>
          <a:xfrm>
            <a:off x="602456" y="2260113"/>
            <a:ext cx="2540001" cy="5743313"/>
          </a:xfrm>
          <a:prstGeom prst="rect">
            <a:avLst/>
          </a:prstGeom>
          <a:ln w="12700">
            <a:miter lim="400000"/>
          </a:ln>
        </p:spPr>
      </p:pic>
      <p:sp>
        <p:nvSpPr>
          <p:cNvPr id="809"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810" name="cerebrito.png" descr="cerebrito.png"/>
          <p:cNvPicPr>
            <a:picLocks noChangeAspect="1"/>
          </p:cNvPicPr>
          <p:nvPr/>
        </p:nvPicPr>
        <p:blipFill>
          <a:blip r:embed="rId4">
            <a:alphaModFix amt="49513"/>
            <a:extLst/>
          </a:blip>
          <a:srcRect l="9468" t="12930" r="2348" b="3167"/>
          <a:stretch>
            <a:fillRect/>
          </a:stretch>
        </p:blipFill>
        <p:spPr>
          <a:xfrm>
            <a:off x="3879056" y="8681754"/>
            <a:ext cx="2540001" cy="2952179"/>
          </a:xfrm>
          <a:prstGeom prst="rect">
            <a:avLst/>
          </a:prstGeom>
          <a:ln w="12700">
            <a:miter lim="400000"/>
          </a:ln>
        </p:spPr>
      </p:pic>
      <p:pic>
        <p:nvPicPr>
          <p:cNvPr id="811" name="Imagen" descr="Imagen"/>
          <p:cNvPicPr>
            <a:picLocks noChangeAspect="1"/>
          </p:cNvPicPr>
          <p:nvPr/>
        </p:nvPicPr>
        <p:blipFill>
          <a:blip r:embed="rId5">
            <a:alphaModFix amt="49513"/>
            <a:extLst/>
          </a:blip>
          <a:stretch>
            <a:fillRect/>
          </a:stretch>
        </p:blipFill>
        <p:spPr>
          <a:xfrm>
            <a:off x="3879056" y="2260113"/>
            <a:ext cx="2540001" cy="5743313"/>
          </a:xfrm>
          <a:prstGeom prst="rect">
            <a:avLst/>
          </a:prstGeom>
          <a:ln w="12700">
            <a:miter lim="400000"/>
          </a:ln>
        </p:spPr>
      </p:pic>
      <p:sp>
        <p:nvSpPr>
          <p:cNvPr id="812"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813" name="cerebrito.png" descr="cerebrito.png"/>
          <p:cNvPicPr>
            <a:picLocks noChangeAspect="1"/>
          </p:cNvPicPr>
          <p:nvPr/>
        </p:nvPicPr>
        <p:blipFill>
          <a:blip r:embed="rId4">
            <a:alphaModFix amt="49513"/>
            <a:extLst/>
          </a:blip>
          <a:srcRect l="9468" t="12930" r="2348" b="3167"/>
          <a:stretch>
            <a:fillRect/>
          </a:stretch>
        </p:blipFill>
        <p:spPr>
          <a:xfrm>
            <a:off x="7165775" y="8681754"/>
            <a:ext cx="2540001" cy="2952179"/>
          </a:xfrm>
          <a:prstGeom prst="rect">
            <a:avLst/>
          </a:prstGeom>
          <a:ln w="12700">
            <a:miter lim="400000"/>
          </a:ln>
        </p:spPr>
      </p:pic>
      <p:pic>
        <p:nvPicPr>
          <p:cNvPr id="814" name="Imagen" descr="Imagen"/>
          <p:cNvPicPr>
            <a:picLocks noChangeAspect="1"/>
          </p:cNvPicPr>
          <p:nvPr/>
        </p:nvPicPr>
        <p:blipFill>
          <a:blip r:embed="rId5">
            <a:alphaModFix amt="49513"/>
            <a:extLst/>
          </a:blip>
          <a:stretch>
            <a:fillRect/>
          </a:stretch>
        </p:blipFill>
        <p:spPr>
          <a:xfrm>
            <a:off x="7167688" y="2260600"/>
            <a:ext cx="2540001" cy="5743313"/>
          </a:xfrm>
          <a:prstGeom prst="rect">
            <a:avLst/>
          </a:prstGeom>
          <a:ln w="12700">
            <a:miter lim="400000"/>
          </a:ln>
        </p:spPr>
      </p:pic>
      <p:sp>
        <p:nvSpPr>
          <p:cNvPr id="815"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816" name="cerebrito.png" descr="cerebrito.png"/>
          <p:cNvPicPr>
            <a:picLocks noChangeAspect="1"/>
          </p:cNvPicPr>
          <p:nvPr/>
        </p:nvPicPr>
        <p:blipFill>
          <a:blip r:embed="rId4">
            <a:alphaModFix amt="49513"/>
            <a:extLst/>
          </a:blip>
          <a:srcRect l="9468" t="12930" r="2348" b="3167"/>
          <a:stretch>
            <a:fillRect/>
          </a:stretch>
        </p:blipFill>
        <p:spPr>
          <a:xfrm>
            <a:off x="10521715" y="8681754"/>
            <a:ext cx="2540001" cy="2952179"/>
          </a:xfrm>
          <a:prstGeom prst="rect">
            <a:avLst/>
          </a:prstGeom>
          <a:ln w="12700">
            <a:miter lim="400000"/>
          </a:ln>
        </p:spPr>
      </p:pic>
      <p:pic>
        <p:nvPicPr>
          <p:cNvPr id="817" name="Imagen" descr="Imagen"/>
          <p:cNvPicPr>
            <a:picLocks noChangeAspect="1"/>
          </p:cNvPicPr>
          <p:nvPr/>
        </p:nvPicPr>
        <p:blipFill>
          <a:blip r:embed="rId5">
            <a:alphaModFix amt="49513"/>
            <a:extLst/>
          </a:blip>
          <a:stretch>
            <a:fillRect/>
          </a:stretch>
        </p:blipFill>
        <p:spPr>
          <a:xfrm>
            <a:off x="10521715" y="2260600"/>
            <a:ext cx="2540001" cy="5743313"/>
          </a:xfrm>
          <a:prstGeom prst="rect">
            <a:avLst/>
          </a:prstGeom>
          <a:ln w="12700">
            <a:miter lim="400000"/>
          </a:ln>
        </p:spPr>
      </p:pic>
      <p:sp>
        <p:nvSpPr>
          <p:cNvPr id="818"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819"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820"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821"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822" name="StickmanEuyin.png" descr="StickmanEuyin.png"/>
          <p:cNvPicPr>
            <a:picLocks noChangeAspect="1"/>
          </p:cNvPicPr>
          <p:nvPr/>
        </p:nvPicPr>
        <p:blipFill>
          <a:blip r:embed="rId6">
            <a:alphaModFix amt="49513"/>
            <a:extLst/>
          </a:blip>
          <a:stretch>
            <a:fillRect/>
          </a:stretch>
        </p:blipFill>
        <p:spPr>
          <a:xfrm>
            <a:off x="17234622" y="2260600"/>
            <a:ext cx="2540001" cy="5743313"/>
          </a:xfrm>
          <a:prstGeom prst="rect">
            <a:avLst/>
          </a:prstGeom>
          <a:ln w="12700">
            <a:miter lim="400000"/>
          </a:ln>
        </p:spPr>
      </p:pic>
      <p:pic>
        <p:nvPicPr>
          <p:cNvPr id="823"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824" name="cerebrito.png" descr="cerebrito.png"/>
          <p:cNvPicPr>
            <a:picLocks noChangeAspect="1"/>
          </p:cNvPicPr>
          <p:nvPr/>
        </p:nvPicPr>
        <p:blipFill>
          <a:blip r:embed="rId4">
            <a:alphaModFix amt="49513"/>
            <a:extLst/>
          </a:blip>
          <a:srcRect l="9468" t="12930" r="2348" b="3167"/>
          <a:stretch>
            <a:fillRect/>
          </a:stretch>
        </p:blipFill>
        <p:spPr>
          <a:xfrm>
            <a:off x="17234622" y="8694454"/>
            <a:ext cx="2540001" cy="2952179"/>
          </a:xfrm>
          <a:prstGeom prst="rect">
            <a:avLst/>
          </a:prstGeom>
          <a:ln w="12700">
            <a:miter lim="400000"/>
          </a:ln>
        </p:spPr>
      </p:pic>
      <p:pic>
        <p:nvPicPr>
          <p:cNvPr id="825"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826" name="Imagen" descr="Imagen"/>
          <p:cNvPicPr>
            <a:picLocks noChangeAspect="1"/>
          </p:cNvPicPr>
          <p:nvPr/>
        </p:nvPicPr>
        <p:blipFill>
          <a:blip r:embed="rId8">
            <a:alphaModFix amt="49513"/>
            <a:extLst/>
          </a:blip>
          <a:stretch>
            <a:fillRect/>
          </a:stretch>
        </p:blipFill>
        <p:spPr>
          <a:xfrm>
            <a:off x="18149247" y="8750601"/>
            <a:ext cx="879147" cy="698501"/>
          </a:xfrm>
          <a:prstGeom prst="rect">
            <a:avLst/>
          </a:prstGeom>
          <a:ln w="12700">
            <a:miter lim="400000"/>
          </a:ln>
        </p:spPr>
      </p:pic>
      <p:pic>
        <p:nvPicPr>
          <p:cNvPr id="827" name="Óvalo Óvalo" descr="Óvalo Óvalo"/>
          <p:cNvPicPr>
            <a:picLocks noChangeAspect="0"/>
          </p:cNvPicPr>
          <p:nvPr/>
        </p:nvPicPr>
        <p:blipFill>
          <a:blip r:embed="rId9">
            <a:extLst/>
          </a:blip>
          <a:stretch>
            <a:fillRect/>
          </a:stretch>
        </p:blipFill>
        <p:spPr>
          <a:xfrm>
            <a:off x="13567216" y="1525637"/>
            <a:ext cx="3161905" cy="10664726"/>
          </a:xfrm>
          <a:prstGeom prst="rect">
            <a:avLst/>
          </a:prstGeom>
        </p:spPr>
      </p:pic>
      <p:pic>
        <p:nvPicPr>
          <p:cNvPr id="829" name="Óvalo Óvalo" descr="Óvalo Óvalo"/>
          <p:cNvPicPr>
            <a:picLocks noChangeAspect="0"/>
          </p:cNvPicPr>
          <p:nvPr/>
        </p:nvPicPr>
        <p:blipFill>
          <a:blip r:embed="rId9">
            <a:extLst/>
          </a:blip>
          <a:stretch>
            <a:fillRect/>
          </a:stretch>
        </p:blipFill>
        <p:spPr>
          <a:xfrm>
            <a:off x="20180865" y="1525637"/>
            <a:ext cx="3161905" cy="10664726"/>
          </a:xfrm>
          <a:prstGeom prst="rect">
            <a:avLst/>
          </a:prstGeom>
        </p:spPr>
      </p:pic>
      <p:sp>
        <p:nvSpPr>
          <p:cNvPr id="831" name="1"/>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832"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833"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834"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835" name="4"/>
          <p:cNvSpPr txBox="1"/>
          <p:nvPr/>
        </p:nvSpPr>
        <p:spPr>
          <a:xfrm>
            <a:off x="5056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836" name="Imagen" descr="Imagen"/>
          <p:cNvPicPr>
            <a:picLocks noChangeAspect="1"/>
          </p:cNvPicPr>
          <p:nvPr/>
        </p:nvPicPr>
        <p:blipFill>
          <a:blip r:embed="rId10">
            <a:extLst/>
          </a:blip>
          <a:stretch>
            <a:fillRect/>
          </a:stretch>
        </p:blipFill>
        <p:spPr>
          <a:xfrm>
            <a:off x="21463367" y="8751659"/>
            <a:ext cx="596901" cy="69638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0"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841" name="Segunda parte: La solució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La solución</a:t>
            </a:r>
          </a:p>
        </p:txBody>
      </p:sp>
      <p:pic>
        <p:nvPicPr>
          <p:cNvPr id="842"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843"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844"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845"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846"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847"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848"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849"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850"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851"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852"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853"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854"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855"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856"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857"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858"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859"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860"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861" name="Imagen" descr="Imagen"/>
          <p:cNvPicPr>
            <a:picLocks noChangeAspect="1"/>
          </p:cNvPicPr>
          <p:nvPr/>
        </p:nvPicPr>
        <p:blipFill>
          <a:blip r:embed="rId8">
            <a:extLst/>
          </a:blip>
          <a:stretch>
            <a:fillRect/>
          </a:stretch>
        </p:blipFill>
        <p:spPr>
          <a:xfrm>
            <a:off x="18149247" y="8750601"/>
            <a:ext cx="879147" cy="698501"/>
          </a:xfrm>
          <a:prstGeom prst="rect">
            <a:avLst/>
          </a:prstGeom>
          <a:ln w="12700">
            <a:miter lim="400000"/>
          </a:ln>
        </p:spPr>
      </p:pic>
      <p:sp>
        <p:nvSpPr>
          <p:cNvPr id="862" name="1"/>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863"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864"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865"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866" name="4"/>
          <p:cNvSpPr txBox="1"/>
          <p:nvPr/>
        </p:nvSpPr>
        <p:spPr>
          <a:xfrm>
            <a:off x="5056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867" name="Imagen" descr="Imagen"/>
          <p:cNvPicPr>
            <a:picLocks noChangeAspect="1"/>
          </p:cNvPicPr>
          <p:nvPr/>
        </p:nvPicPr>
        <p:blipFill>
          <a:blip r:embed="rId9">
            <a:extLst/>
          </a:blip>
          <a:stretch>
            <a:fillRect/>
          </a:stretch>
        </p:blipFill>
        <p:spPr>
          <a:xfrm>
            <a:off x="21463367" y="8751659"/>
            <a:ext cx="596901" cy="6963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ID="9" grpId="1" fill="hold">
                                  <p:stCondLst>
                                    <p:cond delay="0"/>
                                  </p:stCondLst>
                                  <p:childTnLst>
                                    <p:set>
                                      <p:cBhvr>
                                        <p:cTn id="6" dur="indefinite" fill="hold"/>
                                        <p:tgtEl>
                                          <p:spTgt spid="858"/>
                                        </p:tgtEl>
                                        <p:attrNameLst>
                                          <p:attrName>style.opacity</p:attrName>
                                        </p:attrNameLst>
                                      </p:cBhvr>
                                      <p:to>
                                        <p:strVal val="0.50"/>
                                      </p:to>
                                    </p:set>
                                    <p:animEffect filter="image" prLst="opacity: 0.50; ">
                                      <p:cBhvr>
                                        <p:cTn id="7" dur="indefinite" fill="hold"/>
                                        <p:tgtEl>
                                          <p:spTgt spid="858"/>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857"/>
                                        </p:tgtEl>
                                        <p:attrNameLst>
                                          <p:attrName>style.opacity</p:attrName>
                                        </p:attrNameLst>
                                      </p:cBhvr>
                                      <p:to>
                                        <p:strVal val="0.50"/>
                                      </p:to>
                                    </p:set>
                                    <p:animEffect filter="image" prLst="opacity: 0.50; ">
                                      <p:cBhvr>
                                        <p:cTn id="11" dur="indefinite" fill="hold"/>
                                        <p:tgtEl>
                                          <p:spTgt spid="857"/>
                                        </p:tgtEl>
                                      </p:cBhvr>
                                    </p:animEffect>
                                  </p:childTnLst>
                                </p:cTn>
                              </p:par>
                            </p:childTnLst>
                          </p:cTn>
                        </p:par>
                        <p:par>
                          <p:cTn id="12" fill="hold">
                            <p:stCondLst>
                              <p:cond delay="0"/>
                            </p:stCondLst>
                            <p:childTnLst>
                              <p:par>
                                <p:cTn id="13" presetClass="emph" nodeType="withEffect" presetID="9" grpId="3" fill="hold">
                                  <p:stCondLst>
                                    <p:cond delay="0"/>
                                  </p:stCondLst>
                                  <p:childTnLst>
                                    <p:set>
                                      <p:cBhvr>
                                        <p:cTn id="14" dur="indefinite" fill="hold"/>
                                        <p:tgtEl>
                                          <p:spTgt spid="859"/>
                                        </p:tgtEl>
                                        <p:attrNameLst>
                                          <p:attrName>style.opacity</p:attrName>
                                        </p:attrNameLst>
                                      </p:cBhvr>
                                      <p:to>
                                        <p:strVal val="0.50"/>
                                      </p:to>
                                    </p:set>
                                    <p:animEffect filter="image" prLst="opacity: 0.50; ">
                                      <p:cBhvr>
                                        <p:cTn id="15" dur="indefinite" fill="hold"/>
                                        <p:tgtEl>
                                          <p:spTgt spid="859"/>
                                        </p:tgtEl>
                                      </p:cBhvr>
                                    </p:animEffect>
                                  </p:childTnLst>
                                </p:cTn>
                              </p:par>
                            </p:childTnLst>
                          </p:cTn>
                        </p:par>
                        <p:par>
                          <p:cTn id="16" fill="hold">
                            <p:stCondLst>
                              <p:cond delay="0"/>
                            </p:stCondLst>
                            <p:childTnLst>
                              <p:par>
                                <p:cTn id="17" presetClass="emph" nodeType="withEffect" presetID="9" grpId="4" fill="hold">
                                  <p:stCondLst>
                                    <p:cond delay="0"/>
                                  </p:stCondLst>
                                  <p:childTnLst>
                                    <p:set>
                                      <p:cBhvr>
                                        <p:cTn id="18" dur="indefinite" fill="hold"/>
                                        <p:tgtEl>
                                          <p:spTgt spid="860"/>
                                        </p:tgtEl>
                                        <p:attrNameLst>
                                          <p:attrName>style.opacity</p:attrName>
                                        </p:attrNameLst>
                                      </p:cBhvr>
                                      <p:to>
                                        <p:strVal val="0.50"/>
                                      </p:to>
                                    </p:set>
                                    <p:animEffect filter="image" prLst="opacity: 0.50; ">
                                      <p:cBhvr>
                                        <p:cTn id="19" dur="indefinite" fill="hold"/>
                                        <p:tgtEl>
                                          <p:spTgt spid="860"/>
                                        </p:tgtEl>
                                      </p:cBhvr>
                                    </p:animEffect>
                                  </p:childTnLst>
                                </p:cTn>
                              </p:par>
                            </p:childTnLst>
                          </p:cTn>
                        </p:par>
                        <p:par>
                          <p:cTn id="20" fill="hold">
                            <p:stCondLst>
                              <p:cond delay="0"/>
                            </p:stCondLst>
                            <p:childTnLst>
                              <p:par>
                                <p:cTn id="21" presetClass="emph" nodeType="withEffect" presetID="9" grpId="5" fill="hold">
                                  <p:stCondLst>
                                    <p:cond delay="0"/>
                                  </p:stCondLst>
                                  <p:childTnLst>
                                    <p:set>
                                      <p:cBhvr>
                                        <p:cTn id="22" dur="indefinite" fill="hold"/>
                                        <p:tgtEl>
                                          <p:spTgt spid="861"/>
                                        </p:tgtEl>
                                        <p:attrNameLst>
                                          <p:attrName>style.opacity</p:attrName>
                                        </p:attrNameLst>
                                      </p:cBhvr>
                                      <p:to>
                                        <p:strVal val="0.50"/>
                                      </p:to>
                                    </p:set>
                                    <p:animEffect filter="image" prLst="opacity: 0.50; ">
                                      <p:cBhvr>
                                        <p:cTn id="23" dur="indefinite" fill="hold"/>
                                        <p:tgtEl>
                                          <p:spTgt spid="861"/>
                                        </p:tgtEl>
                                      </p:cBhvr>
                                    </p:animEffect>
                                  </p:childTnLst>
                                </p:cTn>
                              </p:par>
                            </p:childTnLst>
                          </p:cTn>
                        </p:par>
                        <p:par>
                          <p:cTn id="24" fill="hold">
                            <p:stCondLst>
                              <p:cond delay="0"/>
                            </p:stCondLst>
                            <p:childTnLst>
                              <p:par>
                                <p:cTn id="25" presetClass="emph" nodeType="withEffect" presetID="9" grpId="6" fill="hold">
                                  <p:stCondLst>
                                    <p:cond delay="0"/>
                                  </p:stCondLst>
                                  <p:childTnLst>
                                    <p:set>
                                      <p:cBhvr>
                                        <p:cTn id="26" dur="indefinite" fill="hold"/>
                                        <p:tgtEl>
                                          <p:spTgt spid="867"/>
                                        </p:tgtEl>
                                        <p:attrNameLst>
                                          <p:attrName>style.opacity</p:attrName>
                                        </p:attrNameLst>
                                      </p:cBhvr>
                                      <p:to>
                                        <p:strVal val="0.50"/>
                                      </p:to>
                                    </p:set>
                                    <p:animEffect filter="image" prLst="opacity: 0.50; ">
                                      <p:cBhvr>
                                        <p:cTn id="27" dur="indefinite" fill="hold"/>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1"/>
      <p:bldP build="whole" bldLvl="1" animBg="1" rev="0" advAuto="0" spid="859" grpId="3"/>
      <p:bldP build="whole" bldLvl="1" animBg="1" rev="0" advAuto="0" spid="867" grpId="6"/>
      <p:bldP build="whole" bldLvl="1" animBg="1" rev="0" advAuto="0" spid="857" grpId="2"/>
      <p:bldP build="whole" bldLvl="1" animBg="1" rev="0" advAuto="0" spid="861" grpId="5"/>
      <p:bldP build="whole" bldLvl="1" animBg="1" rev="0" advAuto="0" spid="860" grpId="4"/>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1" name="bender.png" descr="bender.png"/>
          <p:cNvPicPr>
            <a:picLocks noChangeAspect="1"/>
          </p:cNvPicPr>
          <p:nvPr/>
        </p:nvPicPr>
        <p:blipFill>
          <a:blip r:embed="rId3">
            <a:extLst/>
          </a:blip>
          <a:stretch>
            <a:fillRect/>
          </a:stretch>
        </p:blipFill>
        <p:spPr>
          <a:xfrm>
            <a:off x="22715579" y="417971"/>
            <a:ext cx="1496739" cy="1286496"/>
          </a:xfrm>
          <a:prstGeom prst="rect">
            <a:avLst/>
          </a:prstGeom>
          <a:ln w="12700">
            <a:miter lim="400000"/>
          </a:ln>
        </p:spPr>
      </p:pic>
      <p:sp>
        <p:nvSpPr>
          <p:cNvPr id="872" name="Segunda parte: La solución"/>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La solución</a:t>
            </a:r>
          </a:p>
        </p:txBody>
      </p:sp>
      <p:pic>
        <p:nvPicPr>
          <p:cNvPr id="873" name="cerebrito.png" descr="cerebrito.png"/>
          <p:cNvPicPr>
            <a:picLocks noChangeAspect="1"/>
          </p:cNvPicPr>
          <p:nvPr/>
        </p:nvPicPr>
        <p:blipFill>
          <a:blip r:embed="rId4">
            <a:extLst/>
          </a:blip>
          <a:srcRect l="9468" t="12930" r="2348" b="3167"/>
          <a:stretch>
            <a:fillRect/>
          </a:stretch>
        </p:blipFill>
        <p:spPr>
          <a:xfrm>
            <a:off x="602456" y="8681268"/>
            <a:ext cx="2540001" cy="2952179"/>
          </a:xfrm>
          <a:prstGeom prst="rect">
            <a:avLst/>
          </a:prstGeom>
          <a:ln w="12700">
            <a:miter lim="400000"/>
          </a:ln>
        </p:spPr>
      </p:pic>
      <p:pic>
        <p:nvPicPr>
          <p:cNvPr id="874" name="Imagen" descr="Imagen"/>
          <p:cNvPicPr>
            <a:picLocks noChangeAspect="1"/>
          </p:cNvPicPr>
          <p:nvPr/>
        </p:nvPicPr>
        <p:blipFill>
          <a:blip r:embed="rId5">
            <a:extLst/>
          </a:blip>
          <a:stretch>
            <a:fillRect/>
          </a:stretch>
        </p:blipFill>
        <p:spPr>
          <a:xfrm>
            <a:off x="602456" y="2260113"/>
            <a:ext cx="2540001" cy="5743313"/>
          </a:xfrm>
          <a:prstGeom prst="rect">
            <a:avLst/>
          </a:prstGeom>
          <a:ln w="12700">
            <a:miter lim="400000"/>
          </a:ln>
        </p:spPr>
      </p:pic>
      <p:sp>
        <p:nvSpPr>
          <p:cNvPr id="875" name="4"/>
          <p:cNvSpPr txBox="1"/>
          <p:nvPr/>
        </p:nvSpPr>
        <p:spPr>
          <a:xfrm>
            <a:off x="5056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4</a:t>
            </a:r>
          </a:p>
        </p:txBody>
      </p:sp>
      <p:pic>
        <p:nvPicPr>
          <p:cNvPr id="876" name="cerebrito.png" descr="cerebrito.png"/>
          <p:cNvPicPr>
            <a:picLocks noChangeAspect="1"/>
          </p:cNvPicPr>
          <p:nvPr/>
        </p:nvPicPr>
        <p:blipFill>
          <a:blip r:embed="rId4">
            <a:extLst/>
          </a:blip>
          <a:srcRect l="9468" t="12930" r="2348" b="3167"/>
          <a:stretch>
            <a:fillRect/>
          </a:stretch>
        </p:blipFill>
        <p:spPr>
          <a:xfrm>
            <a:off x="3879056" y="8681754"/>
            <a:ext cx="2540001" cy="2952179"/>
          </a:xfrm>
          <a:prstGeom prst="rect">
            <a:avLst/>
          </a:prstGeom>
          <a:ln w="12700">
            <a:miter lim="400000"/>
          </a:ln>
        </p:spPr>
      </p:pic>
      <p:pic>
        <p:nvPicPr>
          <p:cNvPr id="877" name="Imagen" descr="Imagen"/>
          <p:cNvPicPr>
            <a:picLocks noChangeAspect="1"/>
          </p:cNvPicPr>
          <p:nvPr/>
        </p:nvPicPr>
        <p:blipFill>
          <a:blip r:embed="rId5">
            <a:extLst/>
          </a:blip>
          <a:stretch>
            <a:fillRect/>
          </a:stretch>
        </p:blipFill>
        <p:spPr>
          <a:xfrm>
            <a:off x="3879056" y="2260113"/>
            <a:ext cx="2540001" cy="5743313"/>
          </a:xfrm>
          <a:prstGeom prst="rect">
            <a:avLst/>
          </a:prstGeom>
          <a:ln w="12700">
            <a:miter lim="400000"/>
          </a:ln>
        </p:spPr>
      </p:pic>
      <p:sp>
        <p:nvSpPr>
          <p:cNvPr id="878" name="2"/>
          <p:cNvSpPr txBox="1"/>
          <p:nvPr/>
        </p:nvSpPr>
        <p:spPr>
          <a:xfrm>
            <a:off x="3782224"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2</a:t>
            </a:r>
          </a:p>
        </p:txBody>
      </p:sp>
      <p:pic>
        <p:nvPicPr>
          <p:cNvPr id="879" name="cerebrito.png" descr="cerebrito.png"/>
          <p:cNvPicPr>
            <a:picLocks noChangeAspect="1"/>
          </p:cNvPicPr>
          <p:nvPr/>
        </p:nvPicPr>
        <p:blipFill>
          <a:blip r:embed="rId4">
            <a:extLst/>
          </a:blip>
          <a:srcRect l="9468" t="12930" r="2348" b="3167"/>
          <a:stretch>
            <a:fillRect/>
          </a:stretch>
        </p:blipFill>
        <p:spPr>
          <a:xfrm>
            <a:off x="7165775" y="8681754"/>
            <a:ext cx="2540001" cy="2952179"/>
          </a:xfrm>
          <a:prstGeom prst="rect">
            <a:avLst/>
          </a:prstGeom>
          <a:ln w="12700">
            <a:miter lim="400000"/>
          </a:ln>
        </p:spPr>
      </p:pic>
      <p:pic>
        <p:nvPicPr>
          <p:cNvPr id="880" name="Imagen" descr="Imagen"/>
          <p:cNvPicPr>
            <a:picLocks noChangeAspect="1"/>
          </p:cNvPicPr>
          <p:nvPr/>
        </p:nvPicPr>
        <p:blipFill>
          <a:blip r:embed="rId5">
            <a:extLst/>
          </a:blip>
          <a:stretch>
            <a:fillRect/>
          </a:stretch>
        </p:blipFill>
        <p:spPr>
          <a:xfrm>
            <a:off x="7167688" y="2260600"/>
            <a:ext cx="2540001" cy="5743313"/>
          </a:xfrm>
          <a:prstGeom prst="rect">
            <a:avLst/>
          </a:prstGeom>
          <a:ln w="12700">
            <a:miter lim="400000"/>
          </a:ln>
        </p:spPr>
      </p:pic>
      <p:sp>
        <p:nvSpPr>
          <p:cNvPr id="881" name="5"/>
          <p:cNvSpPr txBox="1"/>
          <p:nvPr/>
        </p:nvSpPr>
        <p:spPr>
          <a:xfrm>
            <a:off x="7070855"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5</a:t>
            </a:r>
          </a:p>
        </p:txBody>
      </p:sp>
      <p:pic>
        <p:nvPicPr>
          <p:cNvPr id="882" name="cerebrito.png" descr="cerebrito.png"/>
          <p:cNvPicPr>
            <a:picLocks noChangeAspect="1"/>
          </p:cNvPicPr>
          <p:nvPr/>
        </p:nvPicPr>
        <p:blipFill>
          <a:blip r:embed="rId4">
            <a:extLst/>
          </a:blip>
          <a:srcRect l="9468" t="12930" r="2348" b="3167"/>
          <a:stretch>
            <a:fillRect/>
          </a:stretch>
        </p:blipFill>
        <p:spPr>
          <a:xfrm>
            <a:off x="10521715" y="8681754"/>
            <a:ext cx="2540001" cy="2952179"/>
          </a:xfrm>
          <a:prstGeom prst="rect">
            <a:avLst/>
          </a:prstGeom>
          <a:ln w="12700">
            <a:miter lim="400000"/>
          </a:ln>
        </p:spPr>
      </p:pic>
      <p:pic>
        <p:nvPicPr>
          <p:cNvPr id="883" name="Imagen" descr="Imagen"/>
          <p:cNvPicPr>
            <a:picLocks noChangeAspect="1"/>
          </p:cNvPicPr>
          <p:nvPr/>
        </p:nvPicPr>
        <p:blipFill>
          <a:blip r:embed="rId5">
            <a:extLst/>
          </a:blip>
          <a:stretch>
            <a:fillRect/>
          </a:stretch>
        </p:blipFill>
        <p:spPr>
          <a:xfrm>
            <a:off x="10521715" y="2260600"/>
            <a:ext cx="2540001" cy="5743313"/>
          </a:xfrm>
          <a:prstGeom prst="rect">
            <a:avLst/>
          </a:prstGeom>
          <a:ln w="12700">
            <a:miter lim="400000"/>
          </a:ln>
        </p:spPr>
      </p:pic>
      <p:sp>
        <p:nvSpPr>
          <p:cNvPr id="884" name="3"/>
          <p:cNvSpPr txBox="1"/>
          <p:nvPr/>
        </p:nvSpPr>
        <p:spPr>
          <a:xfrm>
            <a:off x="1042488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3</a:t>
            </a:r>
          </a:p>
        </p:txBody>
      </p:sp>
      <p:pic>
        <p:nvPicPr>
          <p:cNvPr id="885" name="cerebrito.png" descr="cerebrito.png"/>
          <p:cNvPicPr>
            <a:picLocks noChangeAspect="1"/>
          </p:cNvPicPr>
          <p:nvPr/>
        </p:nvPicPr>
        <p:blipFill>
          <a:blip r:embed="rId4">
            <a:extLst/>
          </a:blip>
          <a:srcRect l="9468" t="12930" r="2348" b="3167"/>
          <a:stretch>
            <a:fillRect/>
          </a:stretch>
        </p:blipFill>
        <p:spPr>
          <a:xfrm>
            <a:off x="13829752" y="8694454"/>
            <a:ext cx="2540001" cy="2952179"/>
          </a:xfrm>
          <a:prstGeom prst="rect">
            <a:avLst/>
          </a:prstGeom>
          <a:ln w="12700">
            <a:miter lim="400000"/>
          </a:ln>
        </p:spPr>
      </p:pic>
      <p:pic>
        <p:nvPicPr>
          <p:cNvPr id="886" name="Imagen" descr="Imagen"/>
          <p:cNvPicPr>
            <a:picLocks noChangeAspect="1"/>
          </p:cNvPicPr>
          <p:nvPr/>
        </p:nvPicPr>
        <p:blipFill>
          <a:blip r:embed="rId5">
            <a:extLst/>
          </a:blip>
          <a:stretch>
            <a:fillRect/>
          </a:stretch>
        </p:blipFill>
        <p:spPr>
          <a:xfrm>
            <a:off x="13829752" y="2260600"/>
            <a:ext cx="2540001" cy="5743313"/>
          </a:xfrm>
          <a:prstGeom prst="rect">
            <a:avLst/>
          </a:prstGeom>
          <a:ln w="12700">
            <a:miter lim="400000"/>
          </a:ln>
        </p:spPr>
      </p:pic>
      <p:sp>
        <p:nvSpPr>
          <p:cNvPr id="887" name="1"/>
          <p:cNvSpPr txBox="1"/>
          <p:nvPr/>
        </p:nvSpPr>
        <p:spPr>
          <a:xfrm>
            <a:off x="13717323" y="4441377"/>
            <a:ext cx="2540001" cy="1229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500">
                <a:solidFill>
                  <a:srgbClr val="8F486B"/>
                </a:solidFill>
                <a:latin typeface="Helvetica Neue"/>
                <a:ea typeface="Helvetica Neue"/>
                <a:cs typeface="Helvetica Neue"/>
                <a:sym typeface="Helvetica Neue"/>
              </a:defRPr>
            </a:lvl1pPr>
          </a:lstStyle>
          <a:p>
            <a:pPr/>
            <a:r>
              <a:t>1</a:t>
            </a:r>
          </a:p>
        </p:txBody>
      </p:sp>
      <p:pic>
        <p:nvPicPr>
          <p:cNvPr id="888" name="StickmanEuyin.png" descr="StickmanEuyin.png"/>
          <p:cNvPicPr>
            <a:picLocks noChangeAspect="1"/>
          </p:cNvPicPr>
          <p:nvPr/>
        </p:nvPicPr>
        <p:blipFill>
          <a:blip r:embed="rId6">
            <a:extLst/>
          </a:blip>
          <a:stretch>
            <a:fillRect/>
          </a:stretch>
        </p:blipFill>
        <p:spPr>
          <a:xfrm>
            <a:off x="17234622" y="2260600"/>
            <a:ext cx="2540001" cy="5743313"/>
          </a:xfrm>
          <a:prstGeom prst="rect">
            <a:avLst/>
          </a:prstGeom>
          <a:ln w="12700">
            <a:miter lim="400000"/>
          </a:ln>
        </p:spPr>
      </p:pic>
      <p:pic>
        <p:nvPicPr>
          <p:cNvPr id="889" name="StickmanMerche.png" descr="StickmanMerche.png"/>
          <p:cNvPicPr>
            <a:picLocks noChangeAspect="1"/>
          </p:cNvPicPr>
          <p:nvPr/>
        </p:nvPicPr>
        <p:blipFill>
          <a:blip r:embed="rId7">
            <a:extLst/>
          </a:blip>
          <a:stretch>
            <a:fillRect/>
          </a:stretch>
        </p:blipFill>
        <p:spPr>
          <a:xfrm>
            <a:off x="20491817" y="2260599"/>
            <a:ext cx="2540001" cy="5743314"/>
          </a:xfrm>
          <a:prstGeom prst="rect">
            <a:avLst/>
          </a:prstGeom>
          <a:ln w="12700">
            <a:miter lim="400000"/>
          </a:ln>
        </p:spPr>
      </p:pic>
      <p:pic>
        <p:nvPicPr>
          <p:cNvPr id="890" name="cerebrito.png" descr="cerebrito.png"/>
          <p:cNvPicPr>
            <a:picLocks noChangeAspect="1"/>
          </p:cNvPicPr>
          <p:nvPr/>
        </p:nvPicPr>
        <p:blipFill>
          <a:blip r:embed="rId4">
            <a:extLst/>
          </a:blip>
          <a:srcRect l="9468" t="12930" r="2348" b="3167"/>
          <a:stretch>
            <a:fillRect/>
          </a:stretch>
        </p:blipFill>
        <p:spPr>
          <a:xfrm>
            <a:off x="17234622" y="8694454"/>
            <a:ext cx="2540001" cy="2952179"/>
          </a:xfrm>
          <a:prstGeom prst="rect">
            <a:avLst/>
          </a:prstGeom>
          <a:ln w="12700">
            <a:miter lim="400000"/>
          </a:ln>
        </p:spPr>
      </p:pic>
      <p:pic>
        <p:nvPicPr>
          <p:cNvPr id="891" name="cerebrito.png" descr="cerebrito.png"/>
          <p:cNvPicPr>
            <a:picLocks noChangeAspect="1"/>
          </p:cNvPicPr>
          <p:nvPr/>
        </p:nvPicPr>
        <p:blipFill>
          <a:blip r:embed="rId4">
            <a:extLst/>
          </a:blip>
          <a:srcRect l="9468" t="12930" r="2348" b="3167"/>
          <a:stretch>
            <a:fillRect/>
          </a:stretch>
        </p:blipFill>
        <p:spPr>
          <a:xfrm>
            <a:off x="20491817" y="8694454"/>
            <a:ext cx="2540001" cy="2952179"/>
          </a:xfrm>
          <a:prstGeom prst="rect">
            <a:avLst/>
          </a:prstGeom>
          <a:ln w="12700">
            <a:miter lim="400000"/>
          </a:ln>
        </p:spPr>
      </p:pic>
      <p:pic>
        <p:nvPicPr>
          <p:cNvPr id="892" name="Imagen" descr="Imagen"/>
          <p:cNvPicPr>
            <a:picLocks noChangeAspect="1"/>
          </p:cNvPicPr>
          <p:nvPr/>
        </p:nvPicPr>
        <p:blipFill>
          <a:blip r:embed="rId8">
            <a:extLst/>
          </a:blip>
          <a:stretch>
            <a:fillRect/>
          </a:stretch>
        </p:blipFill>
        <p:spPr>
          <a:xfrm>
            <a:off x="18149247" y="8750601"/>
            <a:ext cx="879147" cy="698501"/>
          </a:xfrm>
          <a:prstGeom prst="rect">
            <a:avLst/>
          </a:prstGeom>
          <a:ln w="12700">
            <a:miter lim="400000"/>
          </a:ln>
        </p:spPr>
      </p:pic>
      <p:sp>
        <p:nvSpPr>
          <p:cNvPr id="893" name="1"/>
          <p:cNvSpPr txBox="1"/>
          <p:nvPr/>
        </p:nvSpPr>
        <p:spPr>
          <a:xfrm>
            <a:off x="13829752"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1</a:t>
            </a:r>
          </a:p>
        </p:txBody>
      </p:sp>
      <p:sp>
        <p:nvSpPr>
          <p:cNvPr id="894" name="3"/>
          <p:cNvSpPr txBox="1"/>
          <p:nvPr/>
        </p:nvSpPr>
        <p:spPr>
          <a:xfrm>
            <a:off x="10498721"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3</a:t>
            </a:r>
          </a:p>
        </p:txBody>
      </p:sp>
      <p:sp>
        <p:nvSpPr>
          <p:cNvPr id="895" name="5"/>
          <p:cNvSpPr txBox="1"/>
          <p:nvPr/>
        </p:nvSpPr>
        <p:spPr>
          <a:xfrm>
            <a:off x="7070855" y="8471395"/>
            <a:ext cx="2540001" cy="1155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5</a:t>
            </a:r>
          </a:p>
        </p:txBody>
      </p:sp>
      <p:sp>
        <p:nvSpPr>
          <p:cNvPr id="896" name="2"/>
          <p:cNvSpPr txBox="1"/>
          <p:nvPr/>
        </p:nvSpPr>
        <p:spPr>
          <a:xfrm>
            <a:off x="37822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2</a:t>
            </a:r>
          </a:p>
        </p:txBody>
      </p:sp>
      <p:sp>
        <p:nvSpPr>
          <p:cNvPr id="897" name="4"/>
          <p:cNvSpPr txBox="1"/>
          <p:nvPr/>
        </p:nvSpPr>
        <p:spPr>
          <a:xfrm>
            <a:off x="505624" y="8459181"/>
            <a:ext cx="2540001"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rgbClr val="8F486B"/>
                </a:solidFill>
                <a:latin typeface="Helvetica Neue"/>
                <a:ea typeface="Helvetica Neue"/>
                <a:cs typeface="Helvetica Neue"/>
                <a:sym typeface="Helvetica Neue"/>
              </a:defRPr>
            </a:lvl1pPr>
          </a:lstStyle>
          <a:p>
            <a:pPr/>
            <a:r>
              <a:t>4</a:t>
            </a:r>
          </a:p>
        </p:txBody>
      </p:sp>
      <p:pic>
        <p:nvPicPr>
          <p:cNvPr id="898" name="Imagen" descr="Imagen"/>
          <p:cNvPicPr>
            <a:picLocks noChangeAspect="1"/>
          </p:cNvPicPr>
          <p:nvPr/>
        </p:nvPicPr>
        <p:blipFill>
          <a:blip r:embed="rId9">
            <a:extLst/>
          </a:blip>
          <a:stretch>
            <a:fillRect/>
          </a:stretch>
        </p:blipFill>
        <p:spPr>
          <a:xfrm>
            <a:off x="21463367" y="8751659"/>
            <a:ext cx="596901" cy="696384"/>
          </a:xfrm>
          <a:prstGeom prst="rect">
            <a:avLst/>
          </a:prstGeom>
          <a:ln w="12700">
            <a:miter lim="400000"/>
          </a:ln>
        </p:spPr>
      </p:pic>
      <p:pic>
        <p:nvPicPr>
          <p:cNvPr id="899" name="Imagen" descr="Imagen"/>
          <p:cNvPicPr>
            <a:picLocks noChangeAspect="1"/>
          </p:cNvPicPr>
          <p:nvPr/>
        </p:nvPicPr>
        <p:blipFill>
          <a:blip r:embed="rId10">
            <a:extLst/>
          </a:blip>
          <a:stretch>
            <a:fillRect/>
          </a:stretch>
        </p:blipFill>
        <p:spPr>
          <a:xfrm>
            <a:off x="19062700" y="554508"/>
            <a:ext cx="2020789" cy="3031184"/>
          </a:xfrm>
          <a:prstGeom prst="rect">
            <a:avLst/>
          </a:prstGeom>
          <a:ln w="12700">
            <a:miter lim="400000"/>
          </a:ln>
        </p:spPr>
      </p:pic>
      <p:pic>
        <p:nvPicPr>
          <p:cNvPr id="900" name="Imagen" descr="Imagen"/>
          <p:cNvPicPr>
            <a:picLocks noChangeAspect="1"/>
          </p:cNvPicPr>
          <p:nvPr/>
        </p:nvPicPr>
        <p:blipFill>
          <a:blip r:embed="rId11">
            <a:extLst/>
          </a:blip>
          <a:stretch>
            <a:fillRect/>
          </a:stretch>
        </p:blipFill>
        <p:spPr>
          <a:xfrm>
            <a:off x="20726520" y="1849502"/>
            <a:ext cx="1884265" cy="3676162"/>
          </a:xfrm>
          <a:prstGeom prst="rect">
            <a:avLst/>
          </a:prstGeom>
          <a:ln w="12700">
            <a:miter lim="400000"/>
          </a:ln>
        </p:spPr>
      </p:pic>
      <p:pic>
        <p:nvPicPr>
          <p:cNvPr id="901" name="Imagen" descr="Imagen"/>
          <p:cNvPicPr>
            <a:picLocks noChangeAspect="1"/>
          </p:cNvPicPr>
          <p:nvPr/>
        </p:nvPicPr>
        <p:blipFill>
          <a:blip r:embed="rId12">
            <a:extLst/>
          </a:blip>
          <a:stretch>
            <a:fillRect/>
          </a:stretch>
        </p:blipFill>
        <p:spPr>
          <a:xfrm>
            <a:off x="16912931" y="1570303"/>
            <a:ext cx="3098806" cy="4090423"/>
          </a:xfrm>
          <a:prstGeom prst="rect">
            <a:avLst/>
          </a:prstGeom>
          <a:ln w="12700">
            <a:miter lim="400000"/>
          </a:ln>
        </p:spPr>
      </p:pic>
      <p:pic>
        <p:nvPicPr>
          <p:cNvPr id="902" name="Óvalo Óvalo" descr="Óvalo Óvalo"/>
          <p:cNvPicPr>
            <a:picLocks noChangeAspect="0"/>
          </p:cNvPicPr>
          <p:nvPr/>
        </p:nvPicPr>
        <p:blipFill>
          <a:blip r:embed="rId13">
            <a:extLst/>
          </a:blip>
          <a:stretch>
            <a:fillRect/>
          </a:stretch>
        </p:blipFill>
        <p:spPr>
          <a:xfrm>
            <a:off x="16849833" y="1525637"/>
            <a:ext cx="3161904" cy="10664726"/>
          </a:xfrm>
          <a:prstGeom prst="rect">
            <a:avLst/>
          </a:prstGeom>
        </p:spPr>
      </p:pic>
      <p:pic>
        <p:nvPicPr>
          <p:cNvPr id="904" name="Óvalo Óvalo" descr="Óvalo Óvalo"/>
          <p:cNvPicPr>
            <a:picLocks noChangeAspect="0"/>
          </p:cNvPicPr>
          <p:nvPr/>
        </p:nvPicPr>
        <p:blipFill>
          <a:blip r:embed="rId13">
            <a:extLst/>
          </a:blip>
          <a:stretch>
            <a:fillRect/>
          </a:stretch>
        </p:blipFill>
        <p:spPr>
          <a:xfrm>
            <a:off x="20180865" y="1525637"/>
            <a:ext cx="3161905" cy="1066472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ID="9" grpId="1" fill="hold">
                                  <p:stCondLst>
                                    <p:cond delay="0"/>
                                  </p:stCondLst>
                                  <p:childTnLst>
                                    <p:set>
                                      <p:cBhvr>
                                        <p:cTn id="6" dur="indefinite" fill="hold"/>
                                        <p:tgtEl>
                                          <p:spTgt spid="874"/>
                                        </p:tgtEl>
                                        <p:attrNameLst>
                                          <p:attrName>style.opacity</p:attrName>
                                        </p:attrNameLst>
                                      </p:cBhvr>
                                      <p:to>
                                        <p:strVal val="0.50"/>
                                      </p:to>
                                    </p:set>
                                    <p:animEffect filter="image" prLst="opacity: 0.50; ">
                                      <p:cBhvr>
                                        <p:cTn id="7" dur="indefinite" fill="hold"/>
                                        <p:tgtEl>
                                          <p:spTgt spid="874"/>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877"/>
                                        </p:tgtEl>
                                        <p:attrNameLst>
                                          <p:attrName>style.opacity</p:attrName>
                                        </p:attrNameLst>
                                      </p:cBhvr>
                                      <p:to>
                                        <p:strVal val="0.50"/>
                                      </p:to>
                                    </p:set>
                                    <p:animEffect filter="image" prLst="opacity: 0.50; ">
                                      <p:cBhvr>
                                        <p:cTn id="11" dur="indefinite" fill="hold"/>
                                        <p:tgtEl>
                                          <p:spTgt spid="877"/>
                                        </p:tgtEl>
                                      </p:cBhvr>
                                    </p:animEffect>
                                  </p:childTnLst>
                                </p:cTn>
                              </p:par>
                            </p:childTnLst>
                          </p:cTn>
                        </p:par>
                        <p:par>
                          <p:cTn id="12" fill="hold">
                            <p:stCondLst>
                              <p:cond delay="0"/>
                            </p:stCondLst>
                            <p:childTnLst>
                              <p:par>
                                <p:cTn id="13" presetClass="emph" nodeType="withEffect" presetID="9" grpId="3" fill="hold">
                                  <p:stCondLst>
                                    <p:cond delay="0"/>
                                  </p:stCondLst>
                                  <p:childTnLst>
                                    <p:set>
                                      <p:cBhvr>
                                        <p:cTn id="14" dur="indefinite" fill="hold"/>
                                        <p:tgtEl>
                                          <p:spTgt spid="880"/>
                                        </p:tgtEl>
                                        <p:attrNameLst>
                                          <p:attrName>style.opacity</p:attrName>
                                        </p:attrNameLst>
                                      </p:cBhvr>
                                      <p:to>
                                        <p:strVal val="0.50"/>
                                      </p:to>
                                    </p:set>
                                    <p:animEffect filter="image" prLst="opacity: 0.50; ">
                                      <p:cBhvr>
                                        <p:cTn id="15" dur="indefinite" fill="hold"/>
                                        <p:tgtEl>
                                          <p:spTgt spid="880"/>
                                        </p:tgtEl>
                                      </p:cBhvr>
                                    </p:animEffect>
                                  </p:childTnLst>
                                </p:cTn>
                              </p:par>
                            </p:childTnLst>
                          </p:cTn>
                        </p:par>
                        <p:par>
                          <p:cTn id="16" fill="hold">
                            <p:stCondLst>
                              <p:cond delay="0"/>
                            </p:stCondLst>
                            <p:childTnLst>
                              <p:par>
                                <p:cTn id="17" presetClass="emph" nodeType="withEffect" presetID="9" grpId="4" fill="hold">
                                  <p:stCondLst>
                                    <p:cond delay="0"/>
                                  </p:stCondLst>
                                  <p:childTnLst>
                                    <p:set>
                                      <p:cBhvr>
                                        <p:cTn id="18" dur="indefinite" fill="hold"/>
                                        <p:tgtEl>
                                          <p:spTgt spid="883"/>
                                        </p:tgtEl>
                                        <p:attrNameLst>
                                          <p:attrName>style.opacity</p:attrName>
                                        </p:attrNameLst>
                                      </p:cBhvr>
                                      <p:to>
                                        <p:strVal val="0.50"/>
                                      </p:to>
                                    </p:set>
                                    <p:animEffect filter="image" prLst="opacity: 0.50; ">
                                      <p:cBhvr>
                                        <p:cTn id="19" dur="indefinite" fill="hold"/>
                                        <p:tgtEl>
                                          <p:spTgt spid="883"/>
                                        </p:tgtEl>
                                      </p:cBhvr>
                                    </p:animEffect>
                                  </p:childTnLst>
                                </p:cTn>
                              </p:par>
                            </p:childTnLst>
                          </p:cTn>
                        </p:par>
                        <p:par>
                          <p:cTn id="20" fill="hold">
                            <p:stCondLst>
                              <p:cond delay="0"/>
                            </p:stCondLst>
                            <p:childTnLst>
                              <p:par>
                                <p:cTn id="21" presetClass="emph" nodeType="withEffect" presetID="9" grpId="5" fill="hold">
                                  <p:stCondLst>
                                    <p:cond delay="0"/>
                                  </p:stCondLst>
                                  <p:childTnLst>
                                    <p:set>
                                      <p:cBhvr>
                                        <p:cTn id="22" dur="indefinite" fill="hold"/>
                                        <p:tgtEl>
                                          <p:spTgt spid="886"/>
                                        </p:tgtEl>
                                        <p:attrNameLst>
                                          <p:attrName>style.opacity</p:attrName>
                                        </p:attrNameLst>
                                      </p:cBhvr>
                                      <p:to>
                                        <p:strVal val="0.50"/>
                                      </p:to>
                                    </p:set>
                                    <p:animEffect filter="image" prLst="opacity: 0.50; ">
                                      <p:cBhvr>
                                        <p:cTn id="23" dur="indefinite" fill="hold"/>
                                        <p:tgtEl>
                                          <p:spTgt spid="886"/>
                                        </p:tgtEl>
                                      </p:cBhvr>
                                    </p:animEffect>
                                  </p:childTnLst>
                                </p:cTn>
                              </p:par>
                            </p:childTnLst>
                          </p:cTn>
                        </p:par>
                        <p:par>
                          <p:cTn id="24" fill="hold">
                            <p:stCondLst>
                              <p:cond delay="0"/>
                            </p:stCondLst>
                            <p:childTnLst>
                              <p:par>
                                <p:cTn id="25" presetClass="emph" nodeType="withEffect" presetID="9" grpId="6" fill="hold">
                                  <p:stCondLst>
                                    <p:cond delay="0"/>
                                  </p:stCondLst>
                                  <p:childTnLst>
                                    <p:set>
                                      <p:cBhvr>
                                        <p:cTn id="26" dur="indefinite" fill="hold"/>
                                        <p:tgtEl>
                                          <p:spTgt spid="875"/>
                                        </p:tgtEl>
                                        <p:attrNameLst>
                                          <p:attrName>style.opacity</p:attrName>
                                        </p:attrNameLst>
                                      </p:cBhvr>
                                      <p:to>
                                        <p:strVal val="0.50"/>
                                      </p:to>
                                    </p:set>
                                    <p:animEffect filter="image" prLst="opacity: 0.50; ">
                                      <p:cBhvr>
                                        <p:cTn id="27" dur="indefinite" fill="hold"/>
                                        <p:tgtEl>
                                          <p:spTgt spid="875"/>
                                        </p:tgtEl>
                                      </p:cBhvr>
                                    </p:animEffect>
                                  </p:childTnLst>
                                </p:cTn>
                              </p:par>
                            </p:childTnLst>
                          </p:cTn>
                        </p:par>
                        <p:par>
                          <p:cTn id="28" fill="hold">
                            <p:stCondLst>
                              <p:cond delay="0"/>
                            </p:stCondLst>
                            <p:childTnLst>
                              <p:par>
                                <p:cTn id="29" presetClass="emph" nodeType="withEffect" presetID="9" grpId="7" fill="hold">
                                  <p:stCondLst>
                                    <p:cond delay="0"/>
                                  </p:stCondLst>
                                  <p:childTnLst>
                                    <p:set>
                                      <p:cBhvr>
                                        <p:cTn id="30" dur="indefinite" fill="hold"/>
                                        <p:tgtEl>
                                          <p:spTgt spid="878"/>
                                        </p:tgtEl>
                                        <p:attrNameLst>
                                          <p:attrName>style.opacity</p:attrName>
                                        </p:attrNameLst>
                                      </p:cBhvr>
                                      <p:to>
                                        <p:strVal val="0.50"/>
                                      </p:to>
                                    </p:set>
                                    <p:animEffect filter="image" prLst="opacity: 0.50; ">
                                      <p:cBhvr>
                                        <p:cTn id="31" dur="indefinite" fill="hold"/>
                                        <p:tgtEl>
                                          <p:spTgt spid="878"/>
                                        </p:tgtEl>
                                      </p:cBhvr>
                                    </p:animEffect>
                                  </p:childTnLst>
                                </p:cTn>
                              </p:par>
                            </p:childTnLst>
                          </p:cTn>
                        </p:par>
                        <p:par>
                          <p:cTn id="32" fill="hold">
                            <p:stCondLst>
                              <p:cond delay="0"/>
                            </p:stCondLst>
                            <p:childTnLst>
                              <p:par>
                                <p:cTn id="33" presetClass="emph" nodeType="withEffect" presetID="9" grpId="8" fill="hold">
                                  <p:stCondLst>
                                    <p:cond delay="0"/>
                                  </p:stCondLst>
                                  <p:childTnLst>
                                    <p:set>
                                      <p:cBhvr>
                                        <p:cTn id="34" dur="indefinite" fill="hold"/>
                                        <p:tgtEl>
                                          <p:spTgt spid="881"/>
                                        </p:tgtEl>
                                        <p:attrNameLst>
                                          <p:attrName>style.opacity</p:attrName>
                                        </p:attrNameLst>
                                      </p:cBhvr>
                                      <p:to>
                                        <p:strVal val="0.50"/>
                                      </p:to>
                                    </p:set>
                                    <p:animEffect filter="image" prLst="opacity: 0.50; ">
                                      <p:cBhvr>
                                        <p:cTn id="35" dur="indefinite" fill="hold"/>
                                        <p:tgtEl>
                                          <p:spTgt spid="881"/>
                                        </p:tgtEl>
                                      </p:cBhvr>
                                    </p:animEffect>
                                  </p:childTnLst>
                                </p:cTn>
                              </p:par>
                            </p:childTnLst>
                          </p:cTn>
                        </p:par>
                        <p:par>
                          <p:cTn id="36" fill="hold">
                            <p:stCondLst>
                              <p:cond delay="0"/>
                            </p:stCondLst>
                            <p:childTnLst>
                              <p:par>
                                <p:cTn id="37" presetClass="emph" nodeType="withEffect" presetID="9" grpId="9" fill="hold">
                                  <p:stCondLst>
                                    <p:cond delay="0"/>
                                  </p:stCondLst>
                                  <p:childTnLst>
                                    <p:set>
                                      <p:cBhvr>
                                        <p:cTn id="38" dur="indefinite" fill="hold"/>
                                        <p:tgtEl>
                                          <p:spTgt spid="884"/>
                                        </p:tgtEl>
                                        <p:attrNameLst>
                                          <p:attrName>style.opacity</p:attrName>
                                        </p:attrNameLst>
                                      </p:cBhvr>
                                      <p:to>
                                        <p:strVal val="0.50"/>
                                      </p:to>
                                    </p:set>
                                    <p:animEffect filter="image" prLst="opacity: 0.50; ">
                                      <p:cBhvr>
                                        <p:cTn id="39" dur="indefinite" fill="hold"/>
                                        <p:tgtEl>
                                          <p:spTgt spid="884"/>
                                        </p:tgtEl>
                                      </p:cBhvr>
                                    </p:animEffect>
                                  </p:childTnLst>
                                </p:cTn>
                              </p:par>
                            </p:childTnLst>
                          </p:cTn>
                        </p:par>
                        <p:par>
                          <p:cTn id="40" fill="hold">
                            <p:stCondLst>
                              <p:cond delay="0"/>
                            </p:stCondLst>
                            <p:childTnLst>
                              <p:par>
                                <p:cTn id="41" presetClass="emph" nodeType="withEffect" presetID="9" grpId="10" fill="hold">
                                  <p:stCondLst>
                                    <p:cond delay="0"/>
                                  </p:stCondLst>
                                  <p:childTnLst>
                                    <p:set>
                                      <p:cBhvr>
                                        <p:cTn id="42" dur="indefinite" fill="hold"/>
                                        <p:tgtEl>
                                          <p:spTgt spid="887"/>
                                        </p:tgtEl>
                                        <p:attrNameLst>
                                          <p:attrName>style.opacity</p:attrName>
                                        </p:attrNameLst>
                                      </p:cBhvr>
                                      <p:to>
                                        <p:strVal val="0.50"/>
                                      </p:to>
                                    </p:set>
                                    <p:animEffect filter="image" prLst="opacity: 0.50; ">
                                      <p:cBhvr>
                                        <p:cTn id="43" dur="indefinite" fill="hold"/>
                                        <p:tgtEl>
                                          <p:spTgt spid="887"/>
                                        </p:tgtEl>
                                      </p:cBhvr>
                                    </p:animEffect>
                                  </p:childTnLst>
                                </p:cTn>
                              </p:par>
                            </p:childTnLst>
                          </p:cTn>
                        </p:par>
                        <p:par>
                          <p:cTn id="44" fill="hold">
                            <p:stCondLst>
                              <p:cond delay="0"/>
                            </p:stCondLst>
                            <p:childTnLst>
                              <p:par>
                                <p:cTn id="45" presetClass="emph" nodeType="withEffect" presetID="9" grpId="11" fill="hold">
                                  <p:stCondLst>
                                    <p:cond delay="0"/>
                                  </p:stCondLst>
                                  <p:childTnLst>
                                    <p:set>
                                      <p:cBhvr>
                                        <p:cTn id="46" dur="indefinite" fill="hold"/>
                                        <p:tgtEl>
                                          <p:spTgt spid="873"/>
                                        </p:tgtEl>
                                        <p:attrNameLst>
                                          <p:attrName>style.opacity</p:attrName>
                                        </p:attrNameLst>
                                      </p:cBhvr>
                                      <p:to>
                                        <p:strVal val="0.50"/>
                                      </p:to>
                                    </p:set>
                                    <p:animEffect filter="image" prLst="opacity: 0.50; ">
                                      <p:cBhvr>
                                        <p:cTn id="47" dur="indefinite" fill="hold"/>
                                        <p:tgtEl>
                                          <p:spTgt spid="873"/>
                                        </p:tgtEl>
                                      </p:cBhvr>
                                    </p:animEffect>
                                  </p:childTnLst>
                                </p:cTn>
                              </p:par>
                            </p:childTnLst>
                          </p:cTn>
                        </p:par>
                        <p:par>
                          <p:cTn id="48" fill="hold">
                            <p:stCondLst>
                              <p:cond delay="0"/>
                            </p:stCondLst>
                            <p:childTnLst>
                              <p:par>
                                <p:cTn id="49" presetClass="emph" nodeType="withEffect" presetID="9" grpId="12" fill="hold">
                                  <p:stCondLst>
                                    <p:cond delay="0"/>
                                  </p:stCondLst>
                                  <p:childTnLst>
                                    <p:set>
                                      <p:cBhvr>
                                        <p:cTn id="50" dur="indefinite" fill="hold"/>
                                        <p:tgtEl>
                                          <p:spTgt spid="876"/>
                                        </p:tgtEl>
                                        <p:attrNameLst>
                                          <p:attrName>style.opacity</p:attrName>
                                        </p:attrNameLst>
                                      </p:cBhvr>
                                      <p:to>
                                        <p:strVal val="0.50"/>
                                      </p:to>
                                    </p:set>
                                    <p:animEffect filter="image" prLst="opacity: 0.50; ">
                                      <p:cBhvr>
                                        <p:cTn id="51" dur="indefinite" fill="hold"/>
                                        <p:tgtEl>
                                          <p:spTgt spid="876"/>
                                        </p:tgtEl>
                                      </p:cBhvr>
                                    </p:animEffect>
                                  </p:childTnLst>
                                </p:cTn>
                              </p:par>
                            </p:childTnLst>
                          </p:cTn>
                        </p:par>
                        <p:par>
                          <p:cTn id="52" fill="hold">
                            <p:stCondLst>
                              <p:cond delay="0"/>
                            </p:stCondLst>
                            <p:childTnLst>
                              <p:par>
                                <p:cTn id="53" presetClass="emph" nodeType="withEffect" presetID="9" grpId="13" fill="hold">
                                  <p:stCondLst>
                                    <p:cond delay="0"/>
                                  </p:stCondLst>
                                  <p:childTnLst>
                                    <p:set>
                                      <p:cBhvr>
                                        <p:cTn id="54" dur="indefinite" fill="hold"/>
                                        <p:tgtEl>
                                          <p:spTgt spid="879"/>
                                        </p:tgtEl>
                                        <p:attrNameLst>
                                          <p:attrName>style.opacity</p:attrName>
                                        </p:attrNameLst>
                                      </p:cBhvr>
                                      <p:to>
                                        <p:strVal val="0.50"/>
                                      </p:to>
                                    </p:set>
                                    <p:animEffect filter="image" prLst="opacity: 0.50; ">
                                      <p:cBhvr>
                                        <p:cTn id="55" dur="indefinite" fill="hold"/>
                                        <p:tgtEl>
                                          <p:spTgt spid="879"/>
                                        </p:tgtEl>
                                      </p:cBhvr>
                                    </p:animEffect>
                                  </p:childTnLst>
                                </p:cTn>
                              </p:par>
                            </p:childTnLst>
                          </p:cTn>
                        </p:par>
                        <p:par>
                          <p:cTn id="56" fill="hold">
                            <p:stCondLst>
                              <p:cond delay="0"/>
                            </p:stCondLst>
                            <p:childTnLst>
                              <p:par>
                                <p:cTn id="57" presetClass="emph" nodeType="withEffect" presetID="9" grpId="14" fill="hold">
                                  <p:stCondLst>
                                    <p:cond delay="0"/>
                                  </p:stCondLst>
                                  <p:childTnLst>
                                    <p:set>
                                      <p:cBhvr>
                                        <p:cTn id="58" dur="indefinite" fill="hold"/>
                                        <p:tgtEl>
                                          <p:spTgt spid="882"/>
                                        </p:tgtEl>
                                        <p:attrNameLst>
                                          <p:attrName>style.opacity</p:attrName>
                                        </p:attrNameLst>
                                      </p:cBhvr>
                                      <p:to>
                                        <p:strVal val="0.50"/>
                                      </p:to>
                                    </p:set>
                                    <p:animEffect filter="image" prLst="opacity: 0.50; ">
                                      <p:cBhvr>
                                        <p:cTn id="59" dur="indefinite" fill="hold"/>
                                        <p:tgtEl>
                                          <p:spTgt spid="882"/>
                                        </p:tgtEl>
                                      </p:cBhvr>
                                    </p:animEffect>
                                  </p:childTnLst>
                                </p:cTn>
                              </p:par>
                            </p:childTnLst>
                          </p:cTn>
                        </p:par>
                        <p:par>
                          <p:cTn id="60" fill="hold">
                            <p:stCondLst>
                              <p:cond delay="0"/>
                            </p:stCondLst>
                            <p:childTnLst>
                              <p:par>
                                <p:cTn id="61" presetClass="emph" nodeType="withEffect" presetID="9" grpId="15" fill="hold">
                                  <p:stCondLst>
                                    <p:cond delay="0"/>
                                  </p:stCondLst>
                                  <p:childTnLst>
                                    <p:set>
                                      <p:cBhvr>
                                        <p:cTn id="62" dur="indefinite" fill="hold"/>
                                        <p:tgtEl>
                                          <p:spTgt spid="885"/>
                                        </p:tgtEl>
                                        <p:attrNameLst>
                                          <p:attrName>style.opacity</p:attrName>
                                        </p:attrNameLst>
                                      </p:cBhvr>
                                      <p:to>
                                        <p:strVal val="0.50"/>
                                      </p:to>
                                    </p:set>
                                    <p:animEffect filter="image" prLst="opacity: 0.50; ">
                                      <p:cBhvr>
                                        <p:cTn id="63" dur="indefinite" fill="hold"/>
                                        <p:tgtEl>
                                          <p:spTgt spid="885"/>
                                        </p:tgtEl>
                                      </p:cBhvr>
                                    </p:animEffect>
                                  </p:childTnLst>
                                </p:cTn>
                              </p:par>
                            </p:childTnLst>
                          </p:cTn>
                        </p:par>
                        <p:par>
                          <p:cTn id="64" fill="hold">
                            <p:stCondLst>
                              <p:cond delay="0"/>
                            </p:stCondLst>
                            <p:childTnLst>
                              <p:par>
                                <p:cTn id="65" presetClass="emph" nodeType="withEffect" presetID="9" grpId="16" fill="hold">
                                  <p:stCondLst>
                                    <p:cond delay="0"/>
                                  </p:stCondLst>
                                  <p:childTnLst>
                                    <p:set>
                                      <p:cBhvr>
                                        <p:cTn id="66" dur="indefinite" fill="hold"/>
                                        <p:tgtEl>
                                          <p:spTgt spid="897"/>
                                        </p:tgtEl>
                                        <p:attrNameLst>
                                          <p:attrName>style.opacity</p:attrName>
                                        </p:attrNameLst>
                                      </p:cBhvr>
                                      <p:to>
                                        <p:strVal val="0.50"/>
                                      </p:to>
                                    </p:set>
                                    <p:animEffect filter="image" prLst="opacity: 0.50; ">
                                      <p:cBhvr>
                                        <p:cTn id="67" dur="indefinite" fill="hold"/>
                                        <p:tgtEl>
                                          <p:spTgt spid="897"/>
                                        </p:tgtEl>
                                      </p:cBhvr>
                                    </p:animEffect>
                                  </p:childTnLst>
                                </p:cTn>
                              </p:par>
                            </p:childTnLst>
                          </p:cTn>
                        </p:par>
                        <p:par>
                          <p:cTn id="68" fill="hold">
                            <p:stCondLst>
                              <p:cond delay="0"/>
                            </p:stCondLst>
                            <p:childTnLst>
                              <p:par>
                                <p:cTn id="69" presetClass="emph" nodeType="withEffect" presetID="9" grpId="17" fill="hold">
                                  <p:stCondLst>
                                    <p:cond delay="0"/>
                                  </p:stCondLst>
                                  <p:childTnLst>
                                    <p:set>
                                      <p:cBhvr>
                                        <p:cTn id="70" dur="indefinite" fill="hold"/>
                                        <p:tgtEl>
                                          <p:spTgt spid="896"/>
                                        </p:tgtEl>
                                        <p:attrNameLst>
                                          <p:attrName>style.opacity</p:attrName>
                                        </p:attrNameLst>
                                      </p:cBhvr>
                                      <p:to>
                                        <p:strVal val="0.50"/>
                                      </p:to>
                                    </p:set>
                                    <p:animEffect filter="image" prLst="opacity: 0.50; ">
                                      <p:cBhvr>
                                        <p:cTn id="71" dur="indefinite" fill="hold"/>
                                        <p:tgtEl>
                                          <p:spTgt spid="896"/>
                                        </p:tgtEl>
                                      </p:cBhvr>
                                    </p:animEffect>
                                  </p:childTnLst>
                                </p:cTn>
                              </p:par>
                            </p:childTnLst>
                          </p:cTn>
                        </p:par>
                        <p:par>
                          <p:cTn id="72" fill="hold">
                            <p:stCondLst>
                              <p:cond delay="0"/>
                            </p:stCondLst>
                            <p:childTnLst>
                              <p:par>
                                <p:cTn id="73" presetClass="emph" nodeType="withEffect" presetID="9" grpId="18" fill="hold">
                                  <p:stCondLst>
                                    <p:cond delay="0"/>
                                  </p:stCondLst>
                                  <p:childTnLst>
                                    <p:set>
                                      <p:cBhvr>
                                        <p:cTn id="74" dur="indefinite" fill="hold"/>
                                        <p:tgtEl>
                                          <p:spTgt spid="893"/>
                                        </p:tgtEl>
                                        <p:attrNameLst>
                                          <p:attrName>style.opacity</p:attrName>
                                        </p:attrNameLst>
                                      </p:cBhvr>
                                      <p:to>
                                        <p:strVal val="0.50"/>
                                      </p:to>
                                    </p:set>
                                    <p:animEffect filter="image" prLst="opacity: 0.50; ">
                                      <p:cBhvr>
                                        <p:cTn id="75" dur="indefinite" fill="hold"/>
                                        <p:tgtEl>
                                          <p:spTgt spid="893"/>
                                        </p:tgtEl>
                                      </p:cBhvr>
                                    </p:animEffect>
                                  </p:childTnLst>
                                </p:cTn>
                              </p:par>
                            </p:childTnLst>
                          </p:cTn>
                        </p:par>
                        <p:par>
                          <p:cTn id="76" fill="hold">
                            <p:stCondLst>
                              <p:cond delay="0"/>
                            </p:stCondLst>
                            <p:childTnLst>
                              <p:par>
                                <p:cTn id="77" presetClass="emph" nodeType="withEffect" presetID="9" grpId="19" fill="hold">
                                  <p:stCondLst>
                                    <p:cond delay="0"/>
                                  </p:stCondLst>
                                  <p:childTnLst>
                                    <p:set>
                                      <p:cBhvr>
                                        <p:cTn id="78" dur="indefinite" fill="hold"/>
                                        <p:tgtEl>
                                          <p:spTgt spid="895"/>
                                        </p:tgtEl>
                                        <p:attrNameLst>
                                          <p:attrName>style.opacity</p:attrName>
                                        </p:attrNameLst>
                                      </p:cBhvr>
                                      <p:to>
                                        <p:strVal val="0.50"/>
                                      </p:to>
                                    </p:set>
                                    <p:animEffect filter="image" prLst="opacity: 0.50; ">
                                      <p:cBhvr>
                                        <p:cTn id="79" dur="indefinite" fill="hold"/>
                                        <p:tgtEl>
                                          <p:spTgt spid="895"/>
                                        </p:tgtEl>
                                      </p:cBhvr>
                                    </p:animEffect>
                                  </p:childTnLst>
                                </p:cTn>
                              </p:par>
                            </p:childTnLst>
                          </p:cTn>
                        </p:par>
                        <p:par>
                          <p:cTn id="80" fill="hold">
                            <p:stCondLst>
                              <p:cond delay="0"/>
                            </p:stCondLst>
                            <p:childTnLst>
                              <p:par>
                                <p:cTn id="81" presetClass="emph" nodeType="withEffect" presetID="9" grpId="20" fill="hold">
                                  <p:stCondLst>
                                    <p:cond delay="0"/>
                                  </p:stCondLst>
                                  <p:childTnLst>
                                    <p:set>
                                      <p:cBhvr>
                                        <p:cTn id="82" dur="indefinite" fill="hold"/>
                                        <p:tgtEl>
                                          <p:spTgt spid="894"/>
                                        </p:tgtEl>
                                        <p:attrNameLst>
                                          <p:attrName>style.opacity</p:attrName>
                                        </p:attrNameLst>
                                      </p:cBhvr>
                                      <p:to>
                                        <p:strVal val="0.50"/>
                                      </p:to>
                                    </p:set>
                                    <p:animEffect filter="image" prLst="opacity: 0.50; ">
                                      <p:cBhvr>
                                        <p:cTn id="83" dur="indefinite" fill="hold"/>
                                        <p:tgtEl>
                                          <p:spTgt spid="894"/>
                                        </p:tgtEl>
                                      </p:cBhvr>
                                    </p:animEffect>
                                  </p:childTnLst>
                                </p:cTn>
                              </p:par>
                            </p:childTnLst>
                          </p:cTn>
                        </p:par>
                      </p:childTnLst>
                    </p:cTn>
                  </p:par>
                  <p:par>
                    <p:cTn id="84" fill="hold">
                      <p:stCondLst>
                        <p:cond delay="indefinite"/>
                      </p:stCondLst>
                      <p:childTnLst>
                        <p:par>
                          <p:cTn id="85" fill="hold">
                            <p:stCondLst>
                              <p:cond delay="0"/>
                            </p:stCondLst>
                            <p:childTnLst>
                              <p:par>
                                <p:cTn id="86" presetClass="entr" nodeType="clickEffect" presetSubtype="0" presetID="1" grpId="21" fill="hold">
                                  <p:stCondLst>
                                    <p:cond delay="0"/>
                                  </p:stCondLst>
                                  <p:iterate type="el" backwards="0">
                                    <p:tmAbs val="0"/>
                                  </p:iterate>
                                  <p:childTnLst>
                                    <p:set>
                                      <p:cBhvr>
                                        <p:cTn id="87" fill="hold"/>
                                        <p:tgtEl>
                                          <p:spTgt spid="902"/>
                                        </p:tgtEl>
                                        <p:attrNameLst>
                                          <p:attrName>style.visibility</p:attrName>
                                        </p:attrNameLst>
                                      </p:cBhvr>
                                      <p:to>
                                        <p:strVal val="visible"/>
                                      </p:to>
                                    </p:set>
                                  </p:childTnLst>
                                </p:cTn>
                              </p:par>
                            </p:childTnLst>
                          </p:cTn>
                        </p:par>
                        <p:par>
                          <p:cTn id="88" fill="hold">
                            <p:stCondLst>
                              <p:cond delay="0"/>
                            </p:stCondLst>
                            <p:childTnLst>
                              <p:par>
                                <p:cTn id="89" presetClass="entr" nodeType="afterEffect" presetSubtype="0" presetID="1" grpId="22" fill="hold">
                                  <p:stCondLst>
                                    <p:cond delay="0"/>
                                  </p:stCondLst>
                                  <p:iterate type="el" backwards="0">
                                    <p:tmAbs val="0"/>
                                  </p:iterate>
                                  <p:childTnLst>
                                    <p:set>
                                      <p:cBhvr>
                                        <p:cTn id="90" fill="hold"/>
                                        <p:tgtEl>
                                          <p:spTgt spid="904"/>
                                        </p:tgtEl>
                                        <p:attrNameLst>
                                          <p:attrName>style.visibility</p:attrName>
                                        </p:attrNameLst>
                                      </p:cBhvr>
                                      <p:to>
                                        <p:strVal val="visible"/>
                                      </p:to>
                                    </p:set>
                                  </p:childTnLst>
                                </p:cTn>
                              </p:par>
                            </p:childTnLst>
                          </p:cTn>
                        </p:par>
                        <p:par>
                          <p:cTn id="91" fill="hold">
                            <p:stCondLst>
                              <p:cond delay="0"/>
                            </p:stCondLst>
                            <p:childTnLst>
                              <p:par>
                                <p:cTn id="92" presetClass="entr" nodeType="afterEffect" presetSubtype="0" presetID="1" grpId="23" fill="hold">
                                  <p:stCondLst>
                                    <p:cond delay="0"/>
                                  </p:stCondLst>
                                  <p:iterate type="el" backwards="0">
                                    <p:tmAbs val="0"/>
                                  </p:iterate>
                                  <p:childTnLst>
                                    <p:set>
                                      <p:cBhvr>
                                        <p:cTn id="93" fill="hold"/>
                                        <p:tgtEl>
                                          <p:spTgt spid="899"/>
                                        </p:tgtEl>
                                        <p:attrNameLst>
                                          <p:attrName>style.visibility</p:attrName>
                                        </p:attrNameLst>
                                      </p:cBhvr>
                                      <p:to>
                                        <p:strVal val="visible"/>
                                      </p:to>
                                    </p:set>
                                  </p:childTnLst>
                                </p:cTn>
                              </p:par>
                            </p:childTnLst>
                          </p:cTn>
                        </p:par>
                        <p:par>
                          <p:cTn id="94" fill="hold">
                            <p:stCondLst>
                              <p:cond delay="0"/>
                            </p:stCondLst>
                            <p:childTnLst>
                              <p:par>
                                <p:cTn id="95" presetClass="entr" nodeType="afterEffect" presetSubtype="0" presetID="1" grpId="24" fill="hold">
                                  <p:stCondLst>
                                    <p:cond delay="0"/>
                                  </p:stCondLst>
                                  <p:iterate type="el" backwards="0">
                                    <p:tmAbs val="0"/>
                                  </p:iterate>
                                  <p:childTnLst>
                                    <p:set>
                                      <p:cBhvr>
                                        <p:cTn id="96" fill="hold"/>
                                        <p:tgtEl>
                                          <p:spTgt spid="900"/>
                                        </p:tgtEl>
                                        <p:attrNameLst>
                                          <p:attrName>style.visibility</p:attrName>
                                        </p:attrNameLst>
                                      </p:cBhvr>
                                      <p:to>
                                        <p:strVal val="visible"/>
                                      </p:to>
                                    </p:set>
                                  </p:childTnLst>
                                </p:cTn>
                              </p:par>
                            </p:childTnLst>
                          </p:cTn>
                        </p:par>
                        <p:par>
                          <p:cTn id="97" fill="hold">
                            <p:stCondLst>
                              <p:cond delay="0"/>
                            </p:stCondLst>
                            <p:childTnLst>
                              <p:par>
                                <p:cTn id="98" presetClass="entr" nodeType="afterEffect" presetSubtype="0" presetID="1" grpId="25" fill="hold">
                                  <p:stCondLst>
                                    <p:cond delay="0"/>
                                  </p:stCondLst>
                                  <p:iterate type="el" backwards="0">
                                    <p:tmAbs val="0"/>
                                  </p:iterate>
                                  <p:childTnLst>
                                    <p:set>
                                      <p:cBhvr>
                                        <p:cTn id="99" fill="hold"/>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7" grpId="16"/>
      <p:bldP build="whole" bldLvl="1" animBg="1" rev="0" advAuto="0" spid="883" grpId="4"/>
      <p:bldP build="whole" bldLvl="1" animBg="1" rev="0" advAuto="0" spid="896" grpId="17"/>
      <p:bldP build="whole" bldLvl="1" animBg="1" rev="0" advAuto="0" spid="899" grpId="23"/>
      <p:bldP build="whole" bldLvl="1" animBg="1" rev="0" advAuto="0" spid="880" grpId="3"/>
      <p:bldP build="whole" bldLvl="1" animBg="1" rev="0" advAuto="0" spid="885" grpId="15"/>
      <p:bldP build="whole" bldLvl="1" animBg="1" rev="0" advAuto="0" spid="895" grpId="19"/>
      <p:bldP build="whole" bldLvl="1" animBg="1" rev="0" advAuto="0" spid="904" grpId="22"/>
      <p:bldP build="whole" bldLvl="1" animBg="1" rev="0" advAuto="0" spid="902" grpId="21"/>
      <p:bldP build="whole" bldLvl="1" animBg="1" rev="0" advAuto="0" spid="893" grpId="18"/>
      <p:bldP build="whole" bldLvl="1" animBg="1" rev="0" advAuto="0" spid="894" grpId="20"/>
      <p:bldP build="whole" bldLvl="1" animBg="1" rev="0" advAuto="0" spid="881" grpId="8"/>
      <p:bldP build="whole" bldLvl="1" animBg="1" rev="0" advAuto="0" spid="878" grpId="7"/>
      <p:bldP build="whole" bldLvl="1" animBg="1" rev="0" advAuto="0" spid="877" grpId="2"/>
      <p:bldP build="whole" bldLvl="1" animBg="1" rev="0" advAuto="0" spid="901" grpId="25"/>
      <p:bldP build="whole" bldLvl="1" animBg="1" rev="0" advAuto="0" spid="874" grpId="1"/>
      <p:bldP build="whole" bldLvl="1" animBg="1" rev="0" advAuto="0" spid="879" grpId="13"/>
      <p:bldP build="whole" bldLvl="1" animBg="1" rev="0" advAuto="0" spid="875" grpId="6"/>
      <p:bldP build="whole" bldLvl="1" animBg="1" rev="0" advAuto="0" spid="882" grpId="14"/>
      <p:bldP build="whole" bldLvl="1" animBg="1" rev="0" advAuto="0" spid="884" grpId="9"/>
      <p:bldP build="whole" bldLvl="1" animBg="1" rev="0" advAuto="0" spid="876" grpId="12"/>
      <p:bldP build="whole" bldLvl="1" animBg="1" rev="0" advAuto="0" spid="873" grpId="11"/>
      <p:bldP build="whole" bldLvl="1" animBg="1" rev="0" advAuto="0" spid="887" grpId="10"/>
      <p:bldP build="whole" bldLvl="1" animBg="1" rev="0" advAuto="0" spid="886" grpId="5"/>
      <p:bldP build="whole" bldLvl="1" animBg="1" rev="0" advAuto="0" spid="900" grpId="24"/>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No importa cómo un grupo de gente haya intercambiado sus mentes y sus cuerpos, siempre es posible que cada persona recupere su cuerpo usando como mucho dos personas extra."/>
          <p:cNvSpPr txBox="1"/>
          <p:nvPr>
            <p:ph type="body" sz="quarter" idx="4294967295"/>
          </p:nvPr>
        </p:nvSpPr>
        <p:spPr>
          <a:xfrm>
            <a:off x="2063056" y="1883182"/>
            <a:ext cx="20257888" cy="2185516"/>
          </a:xfrm>
          <a:prstGeom prst="rect">
            <a:avLst/>
          </a:prstGeom>
        </p:spPr>
        <p:txBody>
          <a:bodyPr anchor="t"/>
          <a:lstStyle/>
          <a:p>
            <a:pPr marL="0" indent="0" algn="ctr" defTabSz="751205">
              <a:spcBef>
                <a:spcPts val="4600"/>
              </a:spcBef>
              <a:buSzTx/>
              <a:buNone/>
              <a:defRPr sz="4550">
                <a:effectLst>
                  <a:outerShdw sx="100000" sy="100000" kx="0" ky="0" algn="b" rotWithShape="0" blurRad="46228" dist="34671" dir="5400000">
                    <a:srgbClr val="000000"/>
                  </a:outerShdw>
                </a:effectLst>
              </a:defRPr>
            </a:pPr>
            <a:r>
              <a:rPr i="1">
                <a:latin typeface="Helvetica Neue"/>
                <a:ea typeface="Helvetica Neue"/>
                <a:cs typeface="Helvetica Neue"/>
                <a:sym typeface="Helvetica Neue"/>
              </a:rPr>
              <a:t>No importa cómo un grupo de gente haya intercambiado sus mentes y sus cuerpos, siempre es posible que cada persona recupere su cuerpo usando como mucho </a:t>
            </a:r>
            <a:r>
              <a:rPr b="1">
                <a:latin typeface="Helvetica Neue"/>
                <a:ea typeface="Helvetica Neue"/>
                <a:cs typeface="Helvetica Neue"/>
                <a:sym typeface="Helvetica Neue"/>
              </a:rPr>
              <a:t>dos personas extra</a:t>
            </a:r>
            <a:r>
              <a:t>.</a:t>
            </a:r>
          </a:p>
        </p:txBody>
      </p:sp>
      <p:pic>
        <p:nvPicPr>
          <p:cNvPr id="910" name="Imagen" descr="Imagen"/>
          <p:cNvPicPr>
            <a:picLocks noChangeAspect="1"/>
          </p:cNvPicPr>
          <p:nvPr/>
        </p:nvPicPr>
        <p:blipFill>
          <a:blip r:embed="rId2">
            <a:extLst/>
          </a:blip>
          <a:stretch>
            <a:fillRect/>
          </a:stretch>
        </p:blipFill>
        <p:spPr>
          <a:xfrm>
            <a:off x="3498850" y="4222750"/>
            <a:ext cx="17386300" cy="9944100"/>
          </a:xfrm>
          <a:prstGeom prst="rect">
            <a:avLst/>
          </a:prstGeom>
          <a:ln w="12700">
            <a:miter lim="400000"/>
          </a:ln>
        </p:spPr>
      </p:pic>
      <p:sp>
        <p:nvSpPr>
          <p:cNvPr id="911" name="El Teorema"/>
          <p:cNvSpPr txBox="1"/>
          <p:nvPr>
            <p:ph type="title" idx="4294967295"/>
          </p:nvPr>
        </p:nvSpPr>
        <p:spPr>
          <a:xfrm>
            <a:off x="1473200" y="149066"/>
            <a:ext cx="21437600" cy="1580065"/>
          </a:xfrm>
          <a:prstGeom prst="rect">
            <a:avLst/>
          </a:prstGeom>
        </p:spPr>
        <p:txBody>
          <a:bodyPr/>
          <a:lstStyle>
            <a:lvl1pPr defTabSz="792479">
              <a:defRPr b="1" sz="9600">
                <a:solidFill>
                  <a:srgbClr val="85BEFA"/>
                </a:solidFill>
                <a:effectLst>
                  <a:outerShdw sx="100000" sy="100000" kx="0" ky="0" algn="b" rotWithShape="0" blurRad="48768" dist="36576" dir="5400000">
                    <a:srgbClr val="000000"/>
                  </a:outerShdw>
                </a:effectLst>
                <a:latin typeface="Helvetica Neue"/>
                <a:ea typeface="Helvetica Neue"/>
                <a:cs typeface="Helvetica Neue"/>
                <a:sym typeface="Helvetica Neue"/>
              </a:defRPr>
            </a:lvl1pPr>
          </a:lstStyle>
          <a:p>
            <a:pPr>
              <a:defRPr b="0">
                <a:solidFill>
                  <a:srgbClr val="FFFFFF"/>
                </a:solidFill>
                <a:latin typeface="+mn-lt"/>
                <a:ea typeface="+mn-ea"/>
                <a:cs typeface="+mn-cs"/>
                <a:sym typeface="Helvetica Neue Light"/>
              </a:defRPr>
            </a:pPr>
            <a:r>
              <a:rPr b="1">
                <a:solidFill>
                  <a:srgbClr val="85BEFA"/>
                </a:solidFill>
                <a:latin typeface="Helvetica Neue"/>
                <a:ea typeface="Helvetica Neue"/>
                <a:cs typeface="Helvetica Neue"/>
                <a:sym typeface="Helvetica Neue"/>
              </a:rPr>
              <a:t>El Teorema</a:t>
            </a:r>
          </a:p>
        </p:txBody>
      </p:sp>
      <p:pic>
        <p:nvPicPr>
          <p:cNvPr id="912"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10"/>
                                        </p:tgtEl>
                                        <p:attrNameLst>
                                          <p:attrName>style.visibility</p:attrName>
                                        </p:attrNameLst>
                                      </p:cBhvr>
                                      <p:to>
                                        <p:strVal val="visible"/>
                                      </p:to>
                                    </p:set>
                                    <p:anim calcmode="lin" valueType="num">
                                      <p:cBhvr>
                                        <p:cTn id="7" dur="750" fill="hold"/>
                                        <p:tgtEl>
                                          <p:spTgt spid="910"/>
                                        </p:tgtEl>
                                        <p:attrNameLst>
                                          <p:attrName>ppt_w</p:attrName>
                                        </p:attrNameLst>
                                      </p:cBhvr>
                                      <p:tavLst>
                                        <p:tav tm="0">
                                          <p:val>
                                            <p:fltVal val="0"/>
                                          </p:val>
                                        </p:tav>
                                        <p:tav tm="100000">
                                          <p:val>
                                            <p:strVal val="#ppt_w"/>
                                          </p:val>
                                        </p:tav>
                                      </p:tavLst>
                                    </p:anim>
                                    <p:anim calcmode="lin" valueType="num">
                                      <p:cBhvr>
                                        <p:cTn id="8" dur="750" fill="hold"/>
                                        <p:tgtEl>
                                          <p:spTgt spid="9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0"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4" name="Futurama3.mp4" descr="Futurama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1783" y="-59038"/>
            <a:ext cx="24593912" cy="138340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576" fill="hold"/>
                                        <p:tgtEl>
                                          <p:spTgt spid="9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14"/>
                </p:tgtEl>
              </p:cMediaNode>
            </p:video>
            <p:seq concurrent="1" prevAc="none" nextAc="seek">
              <p:cTn id="8" evtFilter="cancelBubble" nodeType="interactiveSeq" restart="whenNotActive" fill="hold">
                <p:stCondLst>
                  <p:cond delay="0" evt="onClick">
                    <p:tgtEl>
                      <p:spTgt spid="91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14"/>
                                        </p:tgtEl>
                                      </p:cBhvr>
                                    </p:cmd>
                                  </p:childTnLst>
                                </p:cTn>
                              </p:par>
                            </p:childTnLst>
                          </p:cTn>
                        </p:par>
                      </p:childTnLst>
                    </p:cTn>
                  </p:par>
                </p:childTnLst>
              </p:cTn>
              <p:nextCondLst>
                <p:cond delay="0" evt="onClick">
                  <p:tgtEl>
                    <p:spTgt spid="91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6" name="bender.png" descr="bender.png"/>
          <p:cNvPicPr>
            <a:picLocks noChangeAspect="1"/>
          </p:cNvPicPr>
          <p:nvPr/>
        </p:nvPicPr>
        <p:blipFill>
          <a:blip r:embed="rId2">
            <a:extLst/>
          </a:blip>
          <a:stretch>
            <a:fillRect/>
          </a:stretch>
        </p:blipFill>
        <p:spPr>
          <a:xfrm>
            <a:off x="22639379" y="12369356"/>
            <a:ext cx="1496739" cy="1286495"/>
          </a:xfrm>
          <a:prstGeom prst="rect">
            <a:avLst/>
          </a:prstGeom>
          <a:ln w="12700">
            <a:miter lim="400000"/>
          </a:ln>
        </p:spPr>
      </p:pic>
      <p:pic>
        <p:nvPicPr>
          <p:cNvPr id="917" name="Imagen" descr="Imagen"/>
          <p:cNvPicPr>
            <a:picLocks noChangeAspect="1"/>
          </p:cNvPicPr>
          <p:nvPr/>
        </p:nvPicPr>
        <p:blipFill>
          <a:blip r:embed="rId3">
            <a:extLst/>
          </a:blip>
          <a:stretch>
            <a:fillRect/>
          </a:stretch>
        </p:blipFill>
        <p:spPr>
          <a:xfrm>
            <a:off x="6158083" y="1943983"/>
            <a:ext cx="11250881" cy="11740049"/>
          </a:xfrm>
          <a:prstGeom prst="rect">
            <a:avLst/>
          </a:prstGeom>
          <a:ln w="12700">
            <a:miter lim="400000"/>
          </a:ln>
        </p:spPr>
      </p:pic>
      <p:sp>
        <p:nvSpPr>
          <p:cNvPr id="918" name="GRACIAS"/>
          <p:cNvSpPr txBox="1"/>
          <p:nvPr/>
        </p:nvSpPr>
        <p:spPr>
          <a:xfrm>
            <a:off x="8524442" y="2401000"/>
            <a:ext cx="6518164"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29" sz="9300">
                <a:solidFill>
                  <a:schemeClr val="accent6">
                    <a:satOff val="24555"/>
                    <a:lumOff val="22232"/>
                  </a:schemeClr>
                </a:solidFill>
                <a:latin typeface="Luminari"/>
                <a:ea typeface="Luminari"/>
                <a:cs typeface="Luminari"/>
                <a:sym typeface="Luminari"/>
              </a:defRPr>
            </a:lvl1pPr>
          </a:lstStyle>
          <a:p>
            <a:pPr>
              <a:defRPr>
                <a:effectLst/>
              </a:defRPr>
            </a:pPr>
            <a:r>
              <a:t>GRACIAS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8"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La solución en términos de permutaciones"/>
          <p:cNvSpPr txBox="1"/>
          <p:nvPr>
            <p:ph type="title"/>
          </p:nvPr>
        </p:nvSpPr>
        <p:spPr>
          <a:xfrm>
            <a:off x="1473200" y="317107"/>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La solución en términos de permutaciones</a:t>
            </a:r>
          </a:p>
        </p:txBody>
      </p:sp>
      <p:sp>
        <p:nvSpPr>
          <p:cNvPr id="921" name="Comentarios: los nuevos cambios de cuerpos se componen por la izquierda (leyendo de izda a derecha la composición, como siempre).…"/>
          <p:cNvSpPr txBox="1"/>
          <p:nvPr>
            <p:ph type="body" idx="1"/>
          </p:nvPr>
        </p:nvSpPr>
        <p:spPr>
          <a:xfrm>
            <a:off x="614957" y="2090933"/>
            <a:ext cx="23154086" cy="11079005"/>
          </a:xfrm>
          <a:prstGeom prst="rect">
            <a:avLst/>
          </a:prstGeom>
        </p:spPr>
        <p:txBody>
          <a:bodyPr anchor="t"/>
          <a:lstStyle/>
          <a:p>
            <a:pPr marL="0" indent="0" defTabSz="635634">
              <a:spcBef>
                <a:spcPts val="3900"/>
              </a:spcBef>
              <a:buSzTx/>
              <a:buNone/>
              <a:defRPr sz="3850">
                <a:effectLst>
                  <a:outerShdw sx="100000" sy="100000" kx="0" ky="0" algn="b" rotWithShape="0" blurRad="39116" dist="29337" dir="5400000">
                    <a:srgbClr val="000000"/>
                  </a:outerShdw>
                </a:effectLst>
              </a:defRPr>
            </a:pPr>
            <a:r>
              <a:t>Comentarios: los nuevos cambios de cuerpos se componen por la izquierda (leyendo de izda a derecha la composición, como siempre).</a:t>
            </a:r>
          </a:p>
          <a:p>
            <a:pPr marL="0" indent="0" defTabSz="635634">
              <a:spcBef>
                <a:spcPts val="3900"/>
              </a:spcBef>
              <a:buSzTx/>
              <a:buNone/>
              <a:defRPr sz="3850">
                <a:effectLst>
                  <a:outerShdw sx="100000" sy="100000" kx="0" ky="0" algn="b" rotWithShape="0" blurRad="39116" dist="29337" dir="5400000">
                    <a:srgbClr val="000000"/>
                  </a:outerShdw>
                </a:effectLst>
              </a:defRPr>
            </a:pPr>
            <a:r>
              <a:t>En el ejemplo (1 3 5 2 4) </a:t>
            </a:r>
          </a:p>
          <a:p>
            <a:pPr marL="0" indent="0" defTabSz="635634">
              <a:spcBef>
                <a:spcPts val="3900"/>
              </a:spcBef>
              <a:buSzTx/>
              <a:buNone/>
              <a:defRPr sz="3850">
                <a:effectLst>
                  <a:outerShdw sx="100000" sy="100000" kx="0" ky="0" algn="b" rotWithShape="0" blurRad="39116" dist="29337" dir="5400000">
                    <a:srgbClr val="000000"/>
                  </a:outerShdw>
                </a:effectLst>
              </a:defRPr>
            </a:pPr>
            <a:r>
              <a:t>Empezamos con el pivote (4 M) (aquí 4 es el último)</a:t>
            </a:r>
          </a:p>
          <a:p>
            <a:pPr marL="0" indent="0" defTabSz="635634">
              <a:spcBef>
                <a:spcPts val="3900"/>
              </a:spcBef>
              <a:buSzTx/>
              <a:buNone/>
              <a:defRPr sz="3850">
                <a:effectLst>
                  <a:outerShdw sx="100000" sy="100000" kx="0" ky="0" algn="b" rotWithShape="0" blurRad="39116" dist="29337" dir="5400000">
                    <a:srgbClr val="000000"/>
                  </a:outerShdw>
                </a:effectLst>
              </a:defRPr>
            </a:pPr>
            <a:r>
              <a:t>(4 M) (1 3 5 2 4) = (1 3 5 2 4 M)</a:t>
            </a:r>
          </a:p>
          <a:p>
            <a:pPr marL="0" indent="0" defTabSz="635634">
              <a:spcBef>
                <a:spcPts val="3900"/>
              </a:spcBef>
              <a:buSzTx/>
              <a:buNone/>
              <a:defRPr sz="3850">
                <a:effectLst>
                  <a:outerShdw sx="100000" sy="100000" kx="0" ky="0" algn="b" rotWithShape="0" blurRad="39116" dist="29337" dir="5400000">
                    <a:srgbClr val="000000"/>
                  </a:outerShdw>
                </a:effectLst>
              </a:defRPr>
            </a:pPr>
            <a:r>
              <a:t>Y ahora empezaremos a pivotar con E, con los números de izda a dcha</a:t>
            </a:r>
          </a:p>
          <a:p>
            <a:pPr marL="0" indent="0" defTabSz="635634">
              <a:spcBef>
                <a:spcPts val="3900"/>
              </a:spcBef>
              <a:buSzTx/>
              <a:buNone/>
              <a:defRPr sz="3850">
                <a:effectLst>
                  <a:outerShdw sx="100000" sy="100000" kx="0" ky="0" algn="b" rotWithShape="0" blurRad="39116" dist="29337" dir="5400000">
                    <a:srgbClr val="000000"/>
                  </a:outerShdw>
                </a:effectLst>
              </a:defRPr>
            </a:pPr>
            <a:r>
              <a:t>(1 E)   (1 3 5 2 4 M) = (1 E 3 5 2 4 M);  (3 E) (1 E 3 5 2 4 M) = (1 E 5 2 4 M)</a:t>
            </a:r>
          </a:p>
          <a:p>
            <a:pPr marL="0" indent="0" defTabSz="635634">
              <a:spcBef>
                <a:spcPts val="3900"/>
              </a:spcBef>
              <a:buSzTx/>
              <a:buNone/>
              <a:defRPr sz="3850">
                <a:effectLst>
                  <a:outerShdw sx="100000" sy="100000" kx="0" ky="0" algn="b" rotWithShape="0" blurRad="39116" dist="29337" dir="5400000">
                    <a:srgbClr val="000000"/>
                  </a:outerShdw>
                </a:effectLst>
              </a:defRPr>
            </a:pPr>
            <a:r>
              <a:t>(5 E) (1 E 5 2 4 M) = (1 E 2 4 M); (2 E) (1 E 2 4 M) = (1 E 4 M); </a:t>
            </a:r>
          </a:p>
          <a:p>
            <a:pPr marL="0" indent="0" defTabSz="635634">
              <a:spcBef>
                <a:spcPts val="3900"/>
              </a:spcBef>
              <a:buSzTx/>
              <a:buNone/>
              <a:defRPr sz="3850">
                <a:effectLst>
                  <a:outerShdw sx="100000" sy="100000" kx="0" ky="0" algn="b" rotWithShape="0" blurRad="39116" dist="29337" dir="5400000">
                    <a:srgbClr val="000000"/>
                  </a:outerShdw>
                </a:effectLst>
              </a:defRPr>
            </a:pPr>
            <a:r>
              <a:t>(4 E) (1 E 4 M) = (1 E M) </a:t>
            </a:r>
          </a:p>
          <a:p>
            <a:pPr lvl="1" marL="0" indent="0" defTabSz="635634">
              <a:spcBef>
                <a:spcPts val="3900"/>
              </a:spcBef>
              <a:buSzTx/>
              <a:buNone/>
              <a:defRPr sz="3850">
                <a:effectLst>
                  <a:outerShdw sx="100000" sy="100000" kx="0" ky="0" algn="b" rotWithShape="0" blurRad="39116" dist="29337" dir="5400000">
                    <a:srgbClr val="000000"/>
                  </a:outerShdw>
                </a:effectLst>
              </a:defRPr>
            </a:pPr>
            <a:r>
              <a:t>Ahora volvemos al primer pivote que entra con el que queda (el primero de la lista)</a:t>
            </a:r>
          </a:p>
          <a:p>
            <a:pPr lvl="1" marL="0" indent="0" defTabSz="635634">
              <a:spcBef>
                <a:spcPts val="3900"/>
              </a:spcBef>
              <a:buSzTx/>
              <a:buNone/>
              <a:defRPr sz="3850">
                <a:effectLst>
                  <a:outerShdw sx="100000" sy="100000" kx="0" ky="0" algn="b" rotWithShape="0" blurRad="39116" dist="29337" dir="5400000">
                    <a:srgbClr val="000000"/>
                  </a:outerShdw>
                </a:effectLst>
              </a:defRPr>
            </a:pPr>
            <a:r>
              <a:t>(1 M) (1 E M) = (E M) y ya los pivotes.</a:t>
            </a:r>
          </a:p>
        </p:txBody>
      </p:sp>
      <p:pic>
        <p:nvPicPr>
          <p:cNvPr id="922" name="bender.png" descr="bender.png"/>
          <p:cNvPicPr>
            <a:picLocks noChangeAspect="1"/>
          </p:cNvPicPr>
          <p:nvPr/>
        </p:nvPicPr>
        <p:blipFill>
          <a:blip r:embed="rId3">
            <a:extLst/>
          </a:blip>
          <a:stretch>
            <a:fillRect/>
          </a:stretch>
        </p:blipFill>
        <p:spPr>
          <a:xfrm>
            <a:off x="22639379" y="12369356"/>
            <a:ext cx="1496739" cy="128649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Primera parte: ¡denotemos!"/>
          <p:cNvSpPr txBox="1"/>
          <p:nvPr>
            <p:ph type="title"/>
          </p:nvPr>
        </p:nvSpPr>
        <p:spPr>
          <a:xfrm>
            <a:off x="1473200" y="355600"/>
            <a:ext cx="21437600" cy="1863445"/>
          </a:xfrm>
          <a:prstGeom prst="rect">
            <a:avLst/>
          </a:prstGeom>
        </p:spPr>
        <p:txBody>
          <a:bodyPr/>
          <a:lstStyle/>
          <a:p>
            <a:pPr/>
            <a:r>
              <a:t>Primera parte: ¡denotemos!</a:t>
            </a:r>
          </a:p>
        </p:txBody>
      </p:sp>
      <p:sp>
        <p:nvSpPr>
          <p:cNvPr id="150" name="Empecemos con un ejemplo:…"/>
          <p:cNvSpPr txBox="1"/>
          <p:nvPr>
            <p:ph type="body" idx="1"/>
          </p:nvPr>
        </p:nvSpPr>
        <p:spPr>
          <a:xfrm>
            <a:off x="1473200" y="2679662"/>
            <a:ext cx="21437600" cy="10490276"/>
          </a:xfrm>
          <a:prstGeom prst="rect">
            <a:avLst/>
          </a:prstGeom>
        </p:spPr>
        <p:txBody>
          <a:bodyPr anchor="t"/>
          <a:lstStyle/>
          <a:p>
            <a:pPr marL="0" indent="0">
              <a:buSzTx/>
              <a:buNone/>
            </a:pPr>
            <a:r>
              <a:t>Empecemos con un ejemplo:</a:t>
            </a:r>
          </a:p>
          <a:p>
            <a:pPr marL="0" indent="0">
              <a:spcBef>
                <a:spcPts val="1000"/>
              </a:spcBef>
              <a:buSzTx/>
              <a:buNone/>
            </a:pPr>
            <a:r>
              <a:t>1—&gt; 4</a:t>
            </a:r>
            <a:br/>
            <a:r>
              <a:t>3 —&gt; 1</a:t>
            </a:r>
            <a:br/>
            <a:r>
              <a:t>4 —&gt; 3</a:t>
            </a:r>
          </a:p>
          <a:p>
            <a:pPr marL="0" indent="0">
              <a:buSzTx/>
              <a:buNone/>
            </a:pPr>
            <a:r>
              <a:t>Lo escribimos como una </a:t>
            </a:r>
            <a:r>
              <a:rPr b="1">
                <a:solidFill>
                  <a:srgbClr val="D783FF"/>
                </a:solidFill>
                <a:latin typeface="Helvetica Neue"/>
                <a:ea typeface="Helvetica Neue"/>
                <a:cs typeface="Helvetica Neue"/>
                <a:sym typeface="Helvetica Neue"/>
              </a:rPr>
              <a:t>matriz</a:t>
            </a:r>
            <a:r>
              <a:t> de dos filas:</a:t>
            </a:r>
          </a:p>
          <a:p>
            <a:pPr marL="0" indent="0">
              <a:buSzTx/>
              <a:buNone/>
            </a:pPr>
            <a:br/>
          </a:p>
          <a:p>
            <a:pPr marL="0" indent="0">
              <a:spcBef>
                <a:spcPts val="1100"/>
              </a:spcBef>
              <a:buSzTx/>
              <a:buNone/>
              <a:defRPr sz="3000"/>
            </a:pPr>
          </a:p>
          <a:p>
            <a:pPr marL="0" indent="0">
              <a:buSzTx/>
              <a:buNone/>
            </a:pPr>
            <a:r>
              <a:t>Notación de </a:t>
            </a:r>
            <a:r>
              <a:rPr b="1">
                <a:solidFill>
                  <a:srgbClr val="D783FF"/>
                </a:solidFill>
                <a:latin typeface="Helvetica Neue"/>
                <a:ea typeface="Helvetica Neue"/>
                <a:cs typeface="Helvetica Neue"/>
                <a:sym typeface="Helvetica Neue"/>
              </a:rPr>
              <a:t>ciclos</a:t>
            </a:r>
            <a:r>
              <a:t>: Escribimos (1 4 3). ¿Qué quiere decir?</a:t>
            </a:r>
            <a:br/>
            <a:r>
              <a:t>            El 1 va al 4 que va al 3 que de vuelta va al 1, formando un ciclo. </a:t>
            </a:r>
          </a:p>
        </p:txBody>
      </p:sp>
      <p:pic>
        <p:nvPicPr>
          <p:cNvPr id="151" name="Matrix.png" descr="Matrix.png"/>
          <p:cNvPicPr>
            <a:picLocks noChangeAspect="1"/>
          </p:cNvPicPr>
          <p:nvPr/>
        </p:nvPicPr>
        <p:blipFill>
          <a:blip r:embed="rId3">
            <a:extLst/>
          </a:blip>
          <a:stretch>
            <a:fillRect/>
          </a:stretch>
        </p:blipFill>
        <p:spPr>
          <a:xfrm>
            <a:off x="9456851" y="8170074"/>
            <a:ext cx="5470298" cy="1863446"/>
          </a:xfrm>
          <a:prstGeom prst="rect">
            <a:avLst/>
          </a:prstGeom>
          <a:ln w="12700">
            <a:miter lim="400000"/>
          </a:ln>
        </p:spPr>
      </p:pic>
      <p:pic>
        <p:nvPicPr>
          <p:cNvPr id="152" name="bender.png" descr="bender.png"/>
          <p:cNvPicPr>
            <a:picLocks noChangeAspect="1"/>
          </p:cNvPicPr>
          <p:nvPr/>
        </p:nvPicPr>
        <p:blipFill>
          <a:blip r:embed="rId4">
            <a:extLst/>
          </a:blip>
          <a:stretch>
            <a:fillRect/>
          </a:stretch>
        </p:blipFill>
        <p:spPr>
          <a:xfrm>
            <a:off x="22639379" y="12369356"/>
            <a:ext cx="1496739" cy="1286495"/>
          </a:xfrm>
          <a:prstGeom prst="rect">
            <a:avLst/>
          </a:prstGeom>
          <a:ln w="12700">
            <a:miter lim="400000"/>
          </a:ln>
        </p:spPr>
      </p:pic>
      <p:pic>
        <p:nvPicPr>
          <p:cNvPr id="153" name="Frylee.png" descr="Frylee.png"/>
          <p:cNvPicPr>
            <a:picLocks noChangeAspect="1"/>
          </p:cNvPicPr>
          <p:nvPr/>
        </p:nvPicPr>
        <p:blipFill>
          <a:blip r:embed="rId5">
            <a:extLst/>
          </a:blip>
          <a:stretch>
            <a:fillRect/>
          </a:stretch>
        </p:blipFill>
        <p:spPr>
          <a:xfrm>
            <a:off x="18091711" y="7803777"/>
            <a:ext cx="4617461" cy="2596040"/>
          </a:xfrm>
          <a:prstGeom prst="rect">
            <a:avLst/>
          </a:prstGeom>
          <a:ln w="12700">
            <a:miter lim="400000"/>
          </a:ln>
        </p:spPr>
      </p:pic>
      <p:pic>
        <p:nvPicPr>
          <p:cNvPr id="154" name="Imagen" descr="Imagen"/>
          <p:cNvPicPr>
            <a:picLocks noChangeAspect="1"/>
          </p:cNvPicPr>
          <p:nvPr/>
        </p:nvPicPr>
        <p:blipFill>
          <a:blip r:embed="rId6">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5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2" fill="hold">
                                  <p:stCondLst>
                                    <p:cond delay="0"/>
                                  </p:stCondLst>
                                  <p:iterate type="el" backwards="0">
                                    <p:tmAbs val="0"/>
                                  </p:iterate>
                                  <p:childTnLst>
                                    <p:set>
                                      <p:cBhvr>
                                        <p:cTn id="18" fill="hold"/>
                                        <p:tgtEl>
                                          <p:spTgt spid="15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50">
                                            <p:txEl>
                                              <p:pRg st="3" end="3"/>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50">
                                            <p:txEl>
                                              <p:pRg st="4" end="4"/>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16" presetID="23" grpId="3" fill="hold">
                                  <p:stCondLst>
                                    <p:cond delay="0"/>
                                  </p:stCondLst>
                                  <p:iterate type="el" backwards="0">
                                    <p:tmAbs val="0"/>
                                  </p:iterate>
                                  <p:childTnLst>
                                    <p:set>
                                      <p:cBhvr>
                                        <p:cTn id="27" fill="hold"/>
                                        <p:tgtEl>
                                          <p:spTgt spid="153"/>
                                        </p:tgtEl>
                                        <p:attrNameLst>
                                          <p:attrName>style.visibility</p:attrName>
                                        </p:attrNameLst>
                                      </p:cBhvr>
                                      <p:to>
                                        <p:strVal val="visible"/>
                                      </p:to>
                                    </p:set>
                                    <p:anim calcmode="lin" valueType="num">
                                      <p:cBhvr>
                                        <p:cTn id="28" dur="750" fill="hold"/>
                                        <p:tgtEl>
                                          <p:spTgt spid="153"/>
                                        </p:tgtEl>
                                        <p:attrNameLst>
                                          <p:attrName>ppt_w</p:attrName>
                                        </p:attrNameLst>
                                      </p:cBhvr>
                                      <p:tavLst>
                                        <p:tav tm="0">
                                          <p:val>
                                            <p:fltVal val="0"/>
                                          </p:val>
                                        </p:tav>
                                        <p:tav tm="100000">
                                          <p:val>
                                            <p:strVal val="#ppt_w"/>
                                          </p:val>
                                        </p:tav>
                                      </p:tavLst>
                                    </p:anim>
                                    <p:anim calcmode="lin" valueType="num">
                                      <p:cBhvr>
                                        <p:cTn id="29" dur="750" fill="hold"/>
                                        <p:tgtEl>
                                          <p:spTgt spid="15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15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3"/>
      <p:bldP build="p" bldLvl="5" animBg="1" rev="0" advAuto="0" spid="150" grpId="1"/>
      <p:bldP build="whole" bldLvl="1" animBg="1" rev="0" advAuto="0" spid="151"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Primera parte: ¡preguntemos!"/>
          <p:cNvSpPr txBox="1"/>
          <p:nvPr>
            <p:ph type="title"/>
          </p:nvPr>
        </p:nvSpPr>
        <p:spPr>
          <a:xfrm>
            <a:off x="1473200" y="355600"/>
            <a:ext cx="21437600" cy="1863445"/>
          </a:xfrm>
          <a:prstGeom prst="rect">
            <a:avLst/>
          </a:prstGeom>
        </p:spPr>
        <p:txBody>
          <a:bodyPr/>
          <a:lstStyle/>
          <a:p>
            <a:pPr/>
            <a:r>
              <a:t>Primera parte: ¡preguntemos!</a:t>
            </a:r>
          </a:p>
        </p:txBody>
      </p:sp>
      <p:sp>
        <p:nvSpPr>
          <p:cNvPr id="159" name="¿Cualquier permutación de cuatro elementos se puede escribir como un ciclo?…"/>
          <p:cNvSpPr txBox="1"/>
          <p:nvPr>
            <p:ph type="body" idx="1"/>
          </p:nvPr>
        </p:nvSpPr>
        <p:spPr>
          <a:xfrm>
            <a:off x="952500" y="2679662"/>
            <a:ext cx="22479000" cy="10490276"/>
          </a:xfrm>
          <a:prstGeom prst="rect">
            <a:avLst/>
          </a:prstGeom>
        </p:spPr>
        <p:txBody>
          <a:bodyPr anchor="t"/>
          <a:lstStyle/>
          <a:p>
            <a:pPr marL="228600" indent="-228600">
              <a:buClr>
                <a:srgbClr val="FFFFFF"/>
              </a:buClr>
              <a:buSzPct val="100000"/>
              <a:buAutoNum type="arabicPeriod" startAt="1"/>
            </a:pPr>
            <a:r>
              <a:t> ¿Cualquier permutación de cuatro elementos se puede escribir como un ciclo?</a:t>
            </a:r>
            <a:br/>
            <a:r>
              <a:t> </a:t>
            </a:r>
            <a:br/>
            <a:br/>
            <a:endParaRPr sz="1000"/>
          </a:p>
          <a:p>
            <a:pPr marL="228600" indent="-228600">
              <a:buClr>
                <a:srgbClr val="FFFFFF"/>
              </a:buClr>
              <a:buSzPct val="100000"/>
              <a:buAutoNum type="arabicPeriod" startAt="1"/>
            </a:pPr>
            <a:r>
              <a:t> ¿Cómo podemos resolver este problema? Fíjate en el ejemplo que has pensado, ¿qué harías? </a:t>
            </a:r>
            <a:br/>
            <a:br/>
          </a:p>
          <a:p>
            <a:pPr marL="228600" indent="-228600">
              <a:buClr>
                <a:srgbClr val="FFFFFF"/>
              </a:buClr>
              <a:buSzPct val="100000"/>
              <a:buAutoNum type="arabicPeriod" startAt="1"/>
            </a:pPr>
            <a:r>
              <a:t> </a:t>
            </a:r>
            <a:r>
              <a:rPr b="1">
                <a:solidFill>
                  <a:srgbClr val="D783FF"/>
                </a:solidFill>
                <a:latin typeface="Helvetica Neue"/>
                <a:ea typeface="Helvetica Neue"/>
                <a:cs typeface="Helvetica Neue"/>
                <a:sym typeface="Helvetica Neue"/>
              </a:rPr>
              <a:t>Fijamos la notación de ciclos</a:t>
            </a:r>
            <a:r>
              <a:t>: Empezamos por el elemento más pequeño que no se queda fijo hasta completar con cada ciclo.</a:t>
            </a:r>
          </a:p>
        </p:txBody>
      </p:sp>
      <p:pic>
        <p:nvPicPr>
          <p:cNvPr id="160" name="FryYuhu.png" descr="FryYuhu.png"/>
          <p:cNvPicPr>
            <a:picLocks noChangeAspect="1"/>
          </p:cNvPicPr>
          <p:nvPr/>
        </p:nvPicPr>
        <p:blipFill>
          <a:blip r:embed="rId3">
            <a:extLst/>
          </a:blip>
          <a:stretch>
            <a:fillRect/>
          </a:stretch>
        </p:blipFill>
        <p:spPr>
          <a:xfrm>
            <a:off x="10203028" y="3419478"/>
            <a:ext cx="3977945" cy="2236502"/>
          </a:xfrm>
          <a:prstGeom prst="rect">
            <a:avLst/>
          </a:prstGeom>
          <a:ln w="12700">
            <a:miter lim="400000"/>
          </a:ln>
        </p:spPr>
      </p:pic>
      <p:pic>
        <p:nvPicPr>
          <p:cNvPr id="161" name="FryDuda.png" descr="FryDuda.png"/>
          <p:cNvPicPr>
            <a:picLocks noChangeAspect="1"/>
          </p:cNvPicPr>
          <p:nvPr/>
        </p:nvPicPr>
        <p:blipFill>
          <a:blip r:embed="rId4">
            <a:extLst/>
          </a:blip>
          <a:stretch>
            <a:fillRect/>
          </a:stretch>
        </p:blipFill>
        <p:spPr>
          <a:xfrm>
            <a:off x="7536830" y="6544325"/>
            <a:ext cx="3578403" cy="2236502"/>
          </a:xfrm>
          <a:prstGeom prst="rect">
            <a:avLst/>
          </a:prstGeom>
          <a:ln w="12700">
            <a:miter lim="400000"/>
          </a:ln>
        </p:spPr>
      </p:pic>
      <p:pic>
        <p:nvPicPr>
          <p:cNvPr id="162" name="bender.png" descr="bender.png"/>
          <p:cNvPicPr>
            <a:picLocks noChangeAspect="1"/>
          </p:cNvPicPr>
          <p:nvPr/>
        </p:nvPicPr>
        <p:blipFill>
          <a:blip r:embed="rId5">
            <a:extLst/>
          </a:blip>
          <a:stretch>
            <a:fillRect/>
          </a:stretch>
        </p:blipFill>
        <p:spPr>
          <a:xfrm>
            <a:off x="22639379" y="12369356"/>
            <a:ext cx="1496739" cy="1286495"/>
          </a:xfrm>
          <a:prstGeom prst="rect">
            <a:avLst/>
          </a:prstGeom>
          <a:ln w="12700">
            <a:miter lim="400000"/>
          </a:ln>
        </p:spPr>
      </p:pic>
      <p:pic>
        <p:nvPicPr>
          <p:cNvPr id="163" name="Frylee.png" descr="Frylee.png"/>
          <p:cNvPicPr>
            <a:picLocks noChangeAspect="1"/>
          </p:cNvPicPr>
          <p:nvPr/>
        </p:nvPicPr>
        <p:blipFill>
          <a:blip r:embed="rId6">
            <a:extLst/>
          </a:blip>
          <a:stretch>
            <a:fillRect/>
          </a:stretch>
        </p:blipFill>
        <p:spPr>
          <a:xfrm>
            <a:off x="15110790" y="10247863"/>
            <a:ext cx="4121253" cy="2317060"/>
          </a:xfrm>
          <a:prstGeom prst="rect">
            <a:avLst/>
          </a:prstGeom>
          <a:ln w="12700">
            <a:miter lim="400000"/>
          </a:ln>
        </p:spPr>
      </p:pic>
      <p:pic>
        <p:nvPicPr>
          <p:cNvPr id="164" name="Imagen" descr="Imagen"/>
          <p:cNvPicPr>
            <a:picLocks noChangeAspect="1"/>
          </p:cNvPicPr>
          <p:nvPr/>
        </p:nvPicPr>
        <p:blipFill>
          <a:blip r:embed="rId7">
            <a:extLst/>
          </a:blip>
          <a:stretch>
            <a:fillRect/>
          </a:stretch>
        </p:blipFill>
        <p:spPr>
          <a:xfrm>
            <a:off x="1010627" y="12688603"/>
            <a:ext cx="841674" cy="8416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16" presetID="23" grpId="2" fill="hold">
                                  <p:stCondLst>
                                    <p:cond delay="0"/>
                                  </p:stCondLst>
                                  <p:iterate type="el" backwards="0">
                                    <p:tmAbs val="0"/>
                                  </p:iterate>
                                  <p:childTnLst>
                                    <p:set>
                                      <p:cBhvr>
                                        <p:cTn id="11" fill="hold"/>
                                        <p:tgtEl>
                                          <p:spTgt spid="160"/>
                                        </p:tgtEl>
                                        <p:attrNameLst>
                                          <p:attrName>style.visibility</p:attrName>
                                        </p:attrNameLst>
                                      </p:cBhvr>
                                      <p:to>
                                        <p:strVal val="visible"/>
                                      </p:to>
                                    </p:set>
                                    <p:anim calcmode="lin" valueType="num">
                                      <p:cBhvr>
                                        <p:cTn id="12" dur="750" fill="hold"/>
                                        <p:tgtEl>
                                          <p:spTgt spid="160"/>
                                        </p:tgtEl>
                                        <p:attrNameLst>
                                          <p:attrName>ppt_w</p:attrName>
                                        </p:attrNameLst>
                                      </p:cBhvr>
                                      <p:tavLst>
                                        <p:tav tm="0">
                                          <p:val>
                                            <p:fltVal val="0"/>
                                          </p:val>
                                        </p:tav>
                                        <p:tav tm="100000">
                                          <p:val>
                                            <p:strVal val="#ppt_w"/>
                                          </p:val>
                                        </p:tav>
                                      </p:tavLst>
                                    </p:anim>
                                    <p:anim calcmode="lin" valueType="num">
                                      <p:cBhvr>
                                        <p:cTn id="13" dur="750" fill="hold"/>
                                        <p:tgtEl>
                                          <p:spTgt spid="16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159">
                                            <p:txEl>
                                              <p:pRg st="1" end="1"/>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16" presetID="23" grpId="3" fill="hold">
                                  <p:stCondLst>
                                    <p:cond delay="0"/>
                                  </p:stCondLst>
                                  <p:iterate type="el" backwards="0">
                                    <p:tmAbs val="0"/>
                                  </p:iterate>
                                  <p:childTnLst>
                                    <p:set>
                                      <p:cBhvr>
                                        <p:cTn id="20" fill="hold"/>
                                        <p:tgtEl>
                                          <p:spTgt spid="161"/>
                                        </p:tgtEl>
                                        <p:attrNameLst>
                                          <p:attrName>style.visibility</p:attrName>
                                        </p:attrNameLst>
                                      </p:cBhvr>
                                      <p:to>
                                        <p:strVal val="visible"/>
                                      </p:to>
                                    </p:set>
                                    <p:anim calcmode="lin" valueType="num">
                                      <p:cBhvr>
                                        <p:cTn id="21" dur="750" fill="hold"/>
                                        <p:tgtEl>
                                          <p:spTgt spid="161"/>
                                        </p:tgtEl>
                                        <p:attrNameLst>
                                          <p:attrName>ppt_w</p:attrName>
                                        </p:attrNameLst>
                                      </p:cBhvr>
                                      <p:tavLst>
                                        <p:tav tm="0">
                                          <p:val>
                                            <p:fltVal val="0"/>
                                          </p:val>
                                        </p:tav>
                                        <p:tav tm="100000">
                                          <p:val>
                                            <p:strVal val="#ppt_w"/>
                                          </p:val>
                                        </p:tav>
                                      </p:tavLst>
                                    </p:anim>
                                    <p:anim calcmode="lin" valueType="num">
                                      <p:cBhvr>
                                        <p:cTn id="22" dur="750" fill="hold"/>
                                        <p:tgtEl>
                                          <p:spTgt spid="16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59">
                                            <p:txEl>
                                              <p:pRg st="2" end="2"/>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16" presetID="23" grpId="4" fill="hold">
                                  <p:stCondLst>
                                    <p:cond delay="0"/>
                                  </p:stCondLst>
                                  <p:iterate type="el" backwards="0">
                                    <p:tmAbs val="0"/>
                                  </p:iterate>
                                  <p:childTnLst>
                                    <p:set>
                                      <p:cBhvr>
                                        <p:cTn id="29" fill="hold"/>
                                        <p:tgtEl>
                                          <p:spTgt spid="163"/>
                                        </p:tgtEl>
                                        <p:attrNameLst>
                                          <p:attrName>style.visibility</p:attrName>
                                        </p:attrNameLst>
                                      </p:cBhvr>
                                      <p:to>
                                        <p:strVal val="visible"/>
                                      </p:to>
                                    </p:set>
                                    <p:anim calcmode="lin" valueType="num">
                                      <p:cBhvr>
                                        <p:cTn id="30" dur="750" fill="hold"/>
                                        <p:tgtEl>
                                          <p:spTgt spid="163"/>
                                        </p:tgtEl>
                                        <p:attrNameLst>
                                          <p:attrName>ppt_w</p:attrName>
                                        </p:attrNameLst>
                                      </p:cBhvr>
                                      <p:tavLst>
                                        <p:tav tm="0">
                                          <p:val>
                                            <p:fltVal val="0"/>
                                          </p:val>
                                        </p:tav>
                                        <p:tav tm="100000">
                                          <p:val>
                                            <p:strVal val="#ppt_w"/>
                                          </p:val>
                                        </p:tav>
                                      </p:tavLst>
                                    </p:anim>
                                    <p:anim calcmode="lin" valueType="num">
                                      <p:cBhvr>
                                        <p:cTn id="31" dur="750" fill="hold"/>
                                        <p:tgtEl>
                                          <p:spTgt spid="1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 grpId="1"/>
      <p:bldP build="whole" bldLvl="1" animBg="1" rev="0" advAuto="0" spid="161" grpId="3"/>
      <p:bldP build="whole" bldLvl="1" animBg="1" rev="0" advAuto="0" spid="163" grpId="4"/>
      <p:bldP build="whole" bldLvl="1" animBg="1" rev="0" advAuto="0" spid="160"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Primera parte: ¡combinemos!"/>
          <p:cNvSpPr txBox="1"/>
          <p:nvPr>
            <p:ph type="title"/>
          </p:nvPr>
        </p:nvSpPr>
        <p:spPr>
          <a:xfrm>
            <a:off x="1473200" y="193831"/>
            <a:ext cx="21437600" cy="1863446"/>
          </a:xfrm>
          <a:prstGeom prst="rect">
            <a:avLst/>
          </a:prstGeom>
        </p:spPr>
        <p:txBody>
          <a:bodyPr/>
          <a:lstStyle/>
          <a:p>
            <a:pPr/>
            <a:r>
              <a:t>Primera parte: ¡combinemos!</a:t>
            </a:r>
          </a:p>
        </p:txBody>
      </p:sp>
      <p:sp>
        <p:nvSpPr>
          <p:cNvPr id="169" name="¿Qué pasa si queremos combinar varias permutaciones? ¿En qué situaciones de la vida real hacemos esto?…"/>
          <p:cNvSpPr txBox="1"/>
          <p:nvPr>
            <p:ph type="body" idx="1"/>
          </p:nvPr>
        </p:nvSpPr>
        <p:spPr>
          <a:xfrm>
            <a:off x="1460500" y="2090933"/>
            <a:ext cx="21437600" cy="11079005"/>
          </a:xfrm>
          <a:prstGeom prst="rect">
            <a:avLst/>
          </a:prstGeom>
        </p:spPr>
        <p:txBody>
          <a:bodyPr anchor="t"/>
          <a:lstStyle/>
          <a:p>
            <a:pPr marL="0" indent="0" defTabSz="792479">
              <a:spcBef>
                <a:spcPts val="4800"/>
              </a:spcBef>
              <a:buSzTx/>
              <a:buNone/>
              <a:defRPr sz="4800">
                <a:effectLst>
                  <a:outerShdw sx="100000" sy="100000" kx="0" ky="0" algn="b" rotWithShape="0" blurRad="48768" dist="36576" dir="5400000">
                    <a:srgbClr val="000000"/>
                  </a:outerShdw>
                </a:effectLst>
              </a:defRPr>
            </a:pPr>
            <a:r>
              <a:t>¿Qué pasa si queremos combinar varias permutaciones? ¿En qué situaciones de la vida real hacemos esto?</a:t>
            </a:r>
          </a:p>
          <a:p>
            <a:pPr marL="0" indent="0" defTabSz="792479">
              <a:spcBef>
                <a:spcPts val="4800"/>
              </a:spcBef>
              <a:buSzTx/>
              <a:buNone/>
              <a:defRPr sz="4800">
                <a:effectLst>
                  <a:outerShdw sx="100000" sy="100000" kx="0" ky="0" algn="b" rotWithShape="0" blurRad="48768" dist="36576" dir="5400000">
                    <a:srgbClr val="000000"/>
                  </a:outerShdw>
                </a:effectLst>
              </a:defRPr>
            </a:pPr>
            <a:r>
              <a:t>Un </a:t>
            </a:r>
            <a:r>
              <a:rPr b="1">
                <a:solidFill>
                  <a:srgbClr val="D783FF"/>
                </a:solidFill>
                <a:latin typeface="Helvetica Neue"/>
                <a:ea typeface="Helvetica Neue"/>
                <a:cs typeface="Helvetica Neue"/>
                <a:sym typeface="Helvetica Neue"/>
              </a:rPr>
              <a:t>ejemplo</a:t>
            </a:r>
            <a:r>
              <a:t>: primero permutamos (1 2) y a continuación (1 3)</a:t>
            </a:r>
          </a:p>
          <a:p>
            <a:pPr marL="0" indent="0" algn="ctr" defTabSz="792479">
              <a:spcBef>
                <a:spcPts val="4800"/>
              </a:spcBef>
              <a:buSzTx/>
              <a:buNone/>
              <a:defRPr sz="4800">
                <a:effectLst>
                  <a:outerShdw sx="100000" sy="100000" kx="0" ky="0" algn="b" rotWithShape="0" blurRad="48768" dist="36576" dir="5400000">
                    <a:srgbClr val="000000"/>
                  </a:outerShdw>
                </a:effectLst>
              </a:defRPr>
            </a:pPr>
            <a:r>
              <a:t>(1 2) (1 3) = ?</a:t>
            </a:r>
          </a:p>
          <a:p>
            <a:pPr marL="0" indent="0" defTabSz="792479">
              <a:spcBef>
                <a:spcPts val="4800"/>
              </a:spcBef>
              <a:buSzTx/>
              <a:buNone/>
              <a:defRPr sz="4800">
                <a:effectLst>
                  <a:outerShdw sx="100000" sy="100000" kx="0" ky="0" algn="b" rotWithShape="0" blurRad="48768" dist="36576" dir="5400000">
                    <a:srgbClr val="000000"/>
                  </a:outerShdw>
                </a:effectLst>
              </a:defRPr>
            </a:pPr>
            <a:r>
              <a:rPr b="1">
                <a:solidFill>
                  <a:srgbClr val="D783FF"/>
                </a:solidFill>
                <a:latin typeface="Helvetica Neue"/>
                <a:ea typeface="Helvetica Neue"/>
                <a:cs typeface="Helvetica Neue"/>
                <a:sym typeface="Helvetica Neue"/>
              </a:rPr>
              <a:t>Propiedades</a:t>
            </a:r>
            <a:r>
              <a:t> de las permutaciones:</a:t>
            </a:r>
          </a:p>
          <a:p>
            <a:pPr marL="609600" indent="-609600" defTabSz="792479">
              <a:spcBef>
                <a:spcPts val="4800"/>
              </a:spcBef>
              <a:buBlip>
                <a:blip r:embed="rId2"/>
              </a:buBlip>
              <a:defRPr sz="4800">
                <a:effectLst>
                  <a:outerShdw sx="100000" sy="100000" kx="0" ky="0" algn="b" rotWithShape="0" blurRad="48768" dist="36576" dir="5400000">
                    <a:srgbClr val="000000"/>
                  </a:outerShdw>
                </a:effectLst>
              </a:defRPr>
            </a:pPr>
            <a:r>
              <a:t>¿Conmutativo? ¿(1 2) (1 3) = (1 3) (1 2)?</a:t>
            </a:r>
          </a:p>
          <a:p>
            <a:pPr marL="609600" indent="-609600" defTabSz="792479">
              <a:spcBef>
                <a:spcPts val="4800"/>
              </a:spcBef>
              <a:buBlip>
                <a:blip r:embed="rId2"/>
              </a:buBlip>
              <a:defRPr sz="4800">
                <a:effectLst>
                  <a:outerShdw sx="100000" sy="100000" kx="0" ky="0" algn="b" rotWithShape="0" blurRad="48768" dist="36576" dir="5400000">
                    <a:srgbClr val="000000"/>
                  </a:outerShdw>
                </a:effectLst>
              </a:defRPr>
            </a:pPr>
            <a:r>
              <a:t>¿Existe identidad?</a:t>
            </a:r>
          </a:p>
          <a:p>
            <a:pPr marL="609600" indent="-609600" defTabSz="792479">
              <a:spcBef>
                <a:spcPts val="4800"/>
              </a:spcBef>
              <a:buBlip>
                <a:blip r:embed="rId2"/>
              </a:buBlip>
              <a:defRPr sz="4800">
                <a:effectLst>
                  <a:outerShdw sx="100000" sy="100000" kx="0" ky="0" algn="b" rotWithShape="0" blurRad="48768" dist="36576" dir="5400000">
                    <a:srgbClr val="000000"/>
                  </a:outerShdw>
                </a:effectLst>
              </a:defRPr>
            </a:pPr>
            <a:r>
              <a:t>¿Existe inversa? ¿cómo se construye?</a:t>
            </a:r>
          </a:p>
          <a:p>
            <a:pPr marL="609600" indent="-609600" defTabSz="792479">
              <a:spcBef>
                <a:spcPts val="4800"/>
              </a:spcBef>
              <a:buBlip>
                <a:blip r:embed="rId2"/>
              </a:buBlip>
              <a:defRPr sz="4800">
                <a:effectLst>
                  <a:outerShdw sx="100000" sy="100000" kx="0" ky="0" algn="b" rotWithShape="0" blurRad="48768" dist="36576" dir="5400000">
                    <a:srgbClr val="000000"/>
                  </a:outerShdw>
                </a:effectLst>
              </a:defRPr>
            </a:pPr>
            <a:r>
              <a:t>¿Asociativo?</a:t>
            </a:r>
          </a:p>
        </p:txBody>
      </p:sp>
      <p:pic>
        <p:nvPicPr>
          <p:cNvPr id="170" name="FryYuhu.png" descr="FryYuhu.png"/>
          <p:cNvPicPr>
            <a:picLocks noChangeAspect="1"/>
          </p:cNvPicPr>
          <p:nvPr/>
        </p:nvPicPr>
        <p:blipFill>
          <a:blip r:embed="rId3">
            <a:extLst/>
          </a:blip>
          <a:stretch>
            <a:fillRect/>
          </a:stretch>
        </p:blipFill>
        <p:spPr>
          <a:xfrm>
            <a:off x="17725276" y="10124763"/>
            <a:ext cx="3977945" cy="2236502"/>
          </a:xfrm>
          <a:prstGeom prst="rect">
            <a:avLst/>
          </a:prstGeom>
          <a:ln w="12700">
            <a:miter lim="400000"/>
          </a:ln>
        </p:spPr>
      </p:pic>
      <p:pic>
        <p:nvPicPr>
          <p:cNvPr id="171" name="bender.png" descr="bender.png"/>
          <p:cNvPicPr>
            <a:picLocks noChangeAspect="1"/>
          </p:cNvPicPr>
          <p:nvPr/>
        </p:nvPicPr>
        <p:blipFill>
          <a:blip r:embed="rId4">
            <a:extLst/>
          </a:blip>
          <a:stretch>
            <a:fillRect/>
          </a:stretch>
        </p:blipFill>
        <p:spPr>
          <a:xfrm>
            <a:off x="22639379" y="12369356"/>
            <a:ext cx="1496739" cy="1286495"/>
          </a:xfrm>
          <a:prstGeom prst="rect">
            <a:avLst/>
          </a:prstGeom>
          <a:ln w="12700">
            <a:miter lim="400000"/>
          </a:ln>
        </p:spPr>
      </p:pic>
      <p:sp>
        <p:nvSpPr>
          <p:cNvPr id="172" name="Bocadillo redondo"/>
          <p:cNvSpPr/>
          <p:nvPr/>
        </p:nvSpPr>
        <p:spPr>
          <a:xfrm>
            <a:off x="14839156" y="6934317"/>
            <a:ext cx="6001544" cy="3043436"/>
          </a:xfrm>
          <a:prstGeom prst="wedgeEllipseCallout">
            <a:avLst>
              <a:gd name="adj1" fmla="val 16896"/>
              <a:gd name="adj2" fmla="val 67190"/>
            </a:avLst>
          </a:prstGeom>
          <a:solidFill>
            <a:srgbClr val="FFFFFF">
              <a:alpha val="74028"/>
            </a:srgbClr>
          </a:solidFill>
          <a:ln w="50800">
            <a:solidFill>
              <a:srgbClr val="ACA6A4">
                <a:alpha val="74028"/>
              </a:srgbClr>
            </a:solidFill>
            <a:miter lim="400000"/>
          </a:ln>
          <a:effectLst>
            <a:outerShdw sx="100000" sy="100000" kx="0" ky="0" algn="b" rotWithShape="0" blurRad="25400" dist="38100" dir="2700000">
              <a:srgbClr val="000000">
                <a:alpha val="64999"/>
              </a:srgbClr>
            </a:outerShdw>
          </a:effectLst>
        </p:spPr>
        <p:txBody>
          <a:bodyPr lIns="50800" tIns="50800" rIns="50800" bIns="50800" anchor="ctr"/>
          <a:lstStyle/>
          <a:p>
            <a:pPr>
              <a:defRPr sz="5000"/>
            </a:pPr>
          </a:p>
        </p:txBody>
      </p:sp>
      <p:sp>
        <p:nvSpPr>
          <p:cNvPr id="173" name="¡Estructura…"/>
          <p:cNvSpPr txBox="1"/>
          <p:nvPr/>
        </p:nvSpPr>
        <p:spPr>
          <a:xfrm>
            <a:off x="15888001" y="7629762"/>
            <a:ext cx="3903854" cy="1758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300">
                <a:latin typeface="Helvetica Neue"/>
                <a:ea typeface="Helvetica Neue"/>
                <a:cs typeface="Helvetica Neue"/>
                <a:sym typeface="Helvetica Neue"/>
              </a:defRPr>
            </a:pPr>
            <a:r>
              <a:rPr b="1">
                <a:solidFill>
                  <a:srgbClr val="FF9300"/>
                </a:solidFill>
              </a:rPr>
              <a:t>¡Estructura </a:t>
            </a:r>
            <a:endParaRPr b="1">
              <a:solidFill>
                <a:srgbClr val="FF9300"/>
              </a:solidFill>
            </a:endParaRPr>
          </a:p>
          <a:p>
            <a:pPr>
              <a:defRPr i="1" sz="5300">
                <a:latin typeface="Helvetica Neue"/>
                <a:ea typeface="Helvetica Neue"/>
                <a:cs typeface="Helvetica Neue"/>
                <a:sym typeface="Helvetica Neue"/>
              </a:defRPr>
            </a:pPr>
            <a:r>
              <a:rPr b="1">
                <a:solidFill>
                  <a:srgbClr val="FF9300"/>
                </a:solidFill>
              </a:rPr>
              <a:t>de grupo!</a:t>
            </a:r>
          </a:p>
        </p:txBody>
      </p:sp>
      <p:pic>
        <p:nvPicPr>
          <p:cNvPr id="174" name="Imagen" descr="Imagen"/>
          <p:cNvPicPr>
            <a:picLocks noChangeAspect="1"/>
          </p:cNvPicPr>
          <p:nvPr/>
        </p:nvPicPr>
        <p:blipFill>
          <a:blip r:embed="rId5">
            <a:extLst/>
          </a:blip>
          <a:stretch>
            <a:fillRect/>
          </a:stretch>
        </p:blipFill>
        <p:spPr>
          <a:xfrm>
            <a:off x="320281" y="12591767"/>
            <a:ext cx="841674" cy="8416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9">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6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69">
                                            <p:txEl>
                                              <p:pRg st="3" end="3"/>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169">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169">
                                            <p:txEl>
                                              <p:pRg st="5" end="5"/>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169">
                                            <p:txEl>
                                              <p:pRg st="6" end="6"/>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169">
                                            <p:txEl>
                                              <p:pRg st="7" end="7"/>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16" presetID="23" grpId="2" fill="hold">
                                  <p:stCondLst>
                                    <p:cond delay="0"/>
                                  </p:stCondLst>
                                  <p:iterate type="el" backwards="0">
                                    <p:tmAbs val="0"/>
                                  </p:iterate>
                                  <p:childTnLst>
                                    <p:set>
                                      <p:cBhvr>
                                        <p:cTn id="34" fill="hold"/>
                                        <p:tgtEl>
                                          <p:spTgt spid="170"/>
                                        </p:tgtEl>
                                        <p:attrNameLst>
                                          <p:attrName>style.visibility</p:attrName>
                                        </p:attrNameLst>
                                      </p:cBhvr>
                                      <p:to>
                                        <p:strVal val="visible"/>
                                      </p:to>
                                    </p:set>
                                    <p:anim calcmode="lin" valueType="num">
                                      <p:cBhvr>
                                        <p:cTn id="35" dur="750" fill="hold"/>
                                        <p:tgtEl>
                                          <p:spTgt spid="170"/>
                                        </p:tgtEl>
                                        <p:attrNameLst>
                                          <p:attrName>ppt_w</p:attrName>
                                        </p:attrNameLst>
                                      </p:cBhvr>
                                      <p:tavLst>
                                        <p:tav tm="0">
                                          <p:val>
                                            <p:fltVal val="0"/>
                                          </p:val>
                                        </p:tav>
                                        <p:tav tm="100000">
                                          <p:val>
                                            <p:strVal val="#ppt_w"/>
                                          </p:val>
                                        </p:tav>
                                      </p:tavLst>
                                    </p:anim>
                                    <p:anim calcmode="lin" valueType="num">
                                      <p:cBhvr>
                                        <p:cTn id="36" dur="750" fill="hold"/>
                                        <p:tgtEl>
                                          <p:spTgt spid="170"/>
                                        </p:tgtEl>
                                        <p:attrNameLst>
                                          <p:attrName>ppt_h</p:attrName>
                                        </p:attrNameLst>
                                      </p:cBhvr>
                                      <p:tavLst>
                                        <p:tav tm="0">
                                          <p:val>
                                            <p:fltVal val="0"/>
                                          </p:val>
                                        </p:tav>
                                        <p:tav tm="100000">
                                          <p:val>
                                            <p:strVal val="#ppt_h"/>
                                          </p:val>
                                        </p:tav>
                                      </p:tavLst>
                                    </p:anim>
                                  </p:childTnLst>
                                </p:cTn>
                              </p:par>
                            </p:childTnLst>
                          </p:cTn>
                        </p:par>
                        <p:par>
                          <p:cTn id="37" fill="hold">
                            <p:stCondLst>
                              <p:cond delay="750"/>
                            </p:stCondLst>
                            <p:childTnLst>
                              <p:par>
                                <p:cTn id="38" presetClass="entr" nodeType="afterEffect" presetSubtype="16" presetID="23" grpId="3" fill="hold">
                                  <p:stCondLst>
                                    <p:cond delay="0"/>
                                  </p:stCondLst>
                                  <p:iterate type="el" backwards="0">
                                    <p:tmAbs val="0"/>
                                  </p:iterate>
                                  <p:childTnLst>
                                    <p:set>
                                      <p:cBhvr>
                                        <p:cTn id="39" fill="hold"/>
                                        <p:tgtEl>
                                          <p:spTgt spid="173"/>
                                        </p:tgtEl>
                                        <p:attrNameLst>
                                          <p:attrName>style.visibility</p:attrName>
                                        </p:attrNameLst>
                                      </p:cBhvr>
                                      <p:to>
                                        <p:strVal val="visible"/>
                                      </p:to>
                                    </p:set>
                                    <p:anim calcmode="lin" valueType="num">
                                      <p:cBhvr>
                                        <p:cTn id="40" dur="1000" fill="hold"/>
                                        <p:tgtEl>
                                          <p:spTgt spid="173"/>
                                        </p:tgtEl>
                                        <p:attrNameLst>
                                          <p:attrName>ppt_w</p:attrName>
                                        </p:attrNameLst>
                                      </p:cBhvr>
                                      <p:tavLst>
                                        <p:tav tm="0">
                                          <p:val>
                                            <p:fltVal val="0"/>
                                          </p:val>
                                        </p:tav>
                                        <p:tav tm="100000">
                                          <p:val>
                                            <p:strVal val="#ppt_w"/>
                                          </p:val>
                                        </p:tav>
                                      </p:tavLst>
                                    </p:anim>
                                    <p:anim calcmode="lin" valueType="num">
                                      <p:cBhvr>
                                        <p:cTn id="41" dur="1000" fill="hold"/>
                                        <p:tgtEl>
                                          <p:spTgt spid="173"/>
                                        </p:tgtEl>
                                        <p:attrNameLst>
                                          <p:attrName>ppt_h</p:attrName>
                                        </p:attrNameLst>
                                      </p:cBhvr>
                                      <p:tavLst>
                                        <p:tav tm="0">
                                          <p:val>
                                            <p:fltVal val="0"/>
                                          </p:val>
                                        </p:tav>
                                        <p:tav tm="100000">
                                          <p:val>
                                            <p:strVal val="#ppt_h"/>
                                          </p:val>
                                        </p:tav>
                                      </p:tavLst>
                                    </p:anim>
                                  </p:childTnLst>
                                </p:cTn>
                              </p:par>
                            </p:childTnLst>
                          </p:cTn>
                        </p:par>
                        <p:par>
                          <p:cTn id="42" fill="hold">
                            <p:stCondLst>
                              <p:cond delay="1750"/>
                            </p:stCondLst>
                            <p:childTnLst>
                              <p:par>
                                <p:cTn id="43" presetClass="entr" nodeType="afterEffect" presetSubtype="16" presetID="23" grpId="4" fill="hold">
                                  <p:stCondLst>
                                    <p:cond delay="0"/>
                                  </p:stCondLst>
                                  <p:iterate type="el" backwards="0">
                                    <p:tmAbs val="0"/>
                                  </p:iterate>
                                  <p:childTnLst>
                                    <p:set>
                                      <p:cBhvr>
                                        <p:cTn id="44" fill="hold"/>
                                        <p:tgtEl>
                                          <p:spTgt spid="172"/>
                                        </p:tgtEl>
                                        <p:attrNameLst>
                                          <p:attrName>style.visibility</p:attrName>
                                        </p:attrNameLst>
                                      </p:cBhvr>
                                      <p:to>
                                        <p:strVal val="visible"/>
                                      </p:to>
                                    </p:set>
                                    <p:anim calcmode="lin" valueType="num">
                                      <p:cBhvr>
                                        <p:cTn id="45" dur="1000" fill="hold"/>
                                        <p:tgtEl>
                                          <p:spTgt spid="172"/>
                                        </p:tgtEl>
                                        <p:attrNameLst>
                                          <p:attrName>ppt_w</p:attrName>
                                        </p:attrNameLst>
                                      </p:cBhvr>
                                      <p:tavLst>
                                        <p:tav tm="0">
                                          <p:val>
                                            <p:fltVal val="0"/>
                                          </p:val>
                                        </p:tav>
                                        <p:tav tm="100000">
                                          <p:val>
                                            <p:strVal val="#ppt_w"/>
                                          </p:val>
                                        </p:tav>
                                      </p:tavLst>
                                    </p:anim>
                                    <p:anim calcmode="lin" valueType="num">
                                      <p:cBhvr>
                                        <p:cTn id="46" dur="1000" fill="hold"/>
                                        <p:tgtEl>
                                          <p:spTgt spid="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3"/>
      <p:bldP build="p" bldLvl="5" animBg="1" rev="0" advAuto="0" spid="169" grpId="1"/>
      <p:bldP build="whole" bldLvl="1" animBg="1" rev="0" advAuto="0" spid="170" grpId="2"/>
      <p:bldP build="whole" bldLvl="1" animBg="1" rev="0" advAuto="0" spid="172"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egunda parte: ¡El Teorema de Futurama!"/>
          <p:cNvSpPr txBox="1"/>
          <p:nvPr>
            <p:ph type="title"/>
          </p:nvPr>
        </p:nvSpPr>
        <p:spPr>
          <a:xfrm>
            <a:off x="1473200" y="834866"/>
            <a:ext cx="21437600" cy="1863446"/>
          </a:xfrm>
          <a:prstGeom prst="rect">
            <a:avLst/>
          </a:prstGeom>
        </p:spPr>
        <p:txBody>
          <a:bodyPr/>
          <a:lstStyle/>
          <a:p>
            <a:pPr defTabSz="718184">
              <a:defRPr sz="8700">
                <a:effectLst>
                  <a:outerShdw sx="100000" sy="100000" kx="0" ky="0" algn="b" rotWithShape="0" blurRad="44196" dist="33147" dir="5400000">
                    <a:srgbClr val="000000"/>
                  </a:outerShdw>
                </a:effectLst>
              </a:defRPr>
            </a:pPr>
            <a:r>
              <a:t>Segunda parte: </a:t>
            </a:r>
            <a:r>
              <a:rPr b="1">
                <a:solidFill>
                  <a:srgbClr val="85BEFA"/>
                </a:solidFill>
                <a:latin typeface="Helvetica Neue"/>
                <a:ea typeface="Helvetica Neue"/>
                <a:cs typeface="Helvetica Neue"/>
                <a:sym typeface="Helvetica Neue"/>
              </a:rPr>
              <a:t>¡El Teorema de Futurama!</a:t>
            </a:r>
          </a:p>
        </p:txBody>
      </p:sp>
      <p:pic>
        <p:nvPicPr>
          <p:cNvPr id="177" name="FryYuhu.png" descr="FryYuhu.png"/>
          <p:cNvPicPr>
            <a:picLocks noChangeAspect="1"/>
          </p:cNvPicPr>
          <p:nvPr/>
        </p:nvPicPr>
        <p:blipFill>
          <a:blip r:embed="rId3">
            <a:extLst/>
          </a:blip>
          <a:stretch>
            <a:fillRect/>
          </a:stretch>
        </p:blipFill>
        <p:spPr>
          <a:xfrm>
            <a:off x="5340185" y="4072535"/>
            <a:ext cx="13703630" cy="7704530"/>
          </a:xfrm>
          <a:prstGeom prst="rect">
            <a:avLst/>
          </a:prstGeom>
          <a:ln w="12700">
            <a:miter lim="400000"/>
          </a:ln>
        </p:spPr>
      </p:pic>
      <p:pic>
        <p:nvPicPr>
          <p:cNvPr id="178" name="bender.png" descr="bender.png"/>
          <p:cNvPicPr>
            <a:picLocks noChangeAspect="1"/>
          </p:cNvPicPr>
          <p:nvPr/>
        </p:nvPicPr>
        <p:blipFill>
          <a:blip r:embed="rId4">
            <a:extLst/>
          </a:blip>
          <a:stretch>
            <a:fillRect/>
          </a:stretch>
        </p:blipFill>
        <p:spPr>
          <a:xfrm>
            <a:off x="22639379" y="12369356"/>
            <a:ext cx="1496739" cy="1286495"/>
          </a:xfrm>
          <a:prstGeom prst="rect">
            <a:avLst/>
          </a:prstGeom>
          <a:ln w="12700">
            <a:miter lim="400000"/>
          </a:ln>
        </p:spPr>
      </p:pic>
      <p:pic>
        <p:nvPicPr>
          <p:cNvPr id="179" name="Imagen" descr="Imagen"/>
          <p:cNvPicPr>
            <a:picLocks noChangeAspect="1"/>
          </p:cNvPicPr>
          <p:nvPr/>
        </p:nvPicPr>
        <p:blipFill>
          <a:blip r:embed="rId5">
            <a:extLst/>
          </a:blip>
          <a:stretch>
            <a:fillRect/>
          </a:stretch>
        </p:blipFill>
        <p:spPr>
          <a:xfrm>
            <a:off x="418902" y="12591767"/>
            <a:ext cx="841674" cy="84167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egunda parte: El problema"/>
          <p:cNvSpPr txBox="1"/>
          <p:nvPr>
            <p:ph type="title"/>
          </p:nvPr>
        </p:nvSpPr>
        <p:spPr>
          <a:xfrm>
            <a:off x="1473200" y="834866"/>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problema</a:t>
            </a:r>
          </a:p>
        </p:txBody>
      </p:sp>
      <p:sp>
        <p:nvSpPr>
          <p:cNvPr id="184" name="El Profesor Farnsworth y Amy deciden probar su flamante “máquina intercambiadora de mentes” que acaban de inventar.…"/>
          <p:cNvSpPr txBox="1"/>
          <p:nvPr>
            <p:ph type="body" sz="half" idx="1"/>
          </p:nvPr>
        </p:nvSpPr>
        <p:spPr>
          <a:xfrm>
            <a:off x="1448544" y="2885914"/>
            <a:ext cx="12699642" cy="10077772"/>
          </a:xfrm>
          <a:prstGeom prst="rect">
            <a:avLst/>
          </a:prstGeom>
        </p:spPr>
        <p:txBody>
          <a:bodyPr anchor="t"/>
          <a:lstStyle/>
          <a:p>
            <a:pPr marL="0" indent="0">
              <a:buSzTx/>
              <a:buNone/>
            </a:pPr>
            <a:r>
              <a:t>El Profesor Farnsworth y Amy deciden probar su flamante “</a:t>
            </a:r>
            <a:r>
              <a:rPr b="1" i="1">
                <a:solidFill>
                  <a:srgbClr val="D783FF"/>
                </a:solidFill>
                <a:latin typeface="Helvetica Neue"/>
                <a:ea typeface="Helvetica Neue"/>
                <a:cs typeface="Helvetica Neue"/>
                <a:sym typeface="Helvetica Neue"/>
              </a:rPr>
              <a:t>máquina intercambiadora de mentes</a:t>
            </a:r>
            <a:r>
              <a:t>” que acaban de inventar. </a:t>
            </a:r>
          </a:p>
          <a:p>
            <a:pPr marL="0" indent="0">
              <a:buSzTx/>
              <a:buNone/>
            </a:pPr>
          </a:p>
          <a:p>
            <a:pPr marL="0" indent="0">
              <a:buSzTx/>
              <a:buNone/>
            </a:pPr>
          </a:p>
          <a:p>
            <a:pPr marL="0" indent="0">
              <a:buSzTx/>
              <a:buNone/>
            </a:pPr>
            <a:r>
              <a:t>Cuando intentan volver a su cuerpo original, descubren un </a:t>
            </a:r>
            <a:r>
              <a:rPr b="1">
                <a:solidFill>
                  <a:srgbClr val="FF9300"/>
                </a:solidFill>
                <a:latin typeface="Helvetica Neue"/>
                <a:ea typeface="Helvetica Neue"/>
                <a:cs typeface="Helvetica Neue"/>
                <a:sym typeface="Helvetica Neue"/>
              </a:rPr>
              <a:t>error</a:t>
            </a:r>
            <a:r>
              <a:t> en el diseño de la máquina: un mismo par de cuerpos </a:t>
            </a:r>
            <a:r>
              <a:rPr b="1">
                <a:solidFill>
                  <a:srgbClr val="FF9300"/>
                </a:solidFill>
                <a:latin typeface="Helvetica Neue"/>
                <a:ea typeface="Helvetica Neue"/>
                <a:cs typeface="Helvetica Neue"/>
                <a:sym typeface="Helvetica Neue"/>
              </a:rPr>
              <a:t>no</a:t>
            </a:r>
            <a:r>
              <a:t> puede entrar en la máquina más de una vez.</a:t>
            </a:r>
          </a:p>
        </p:txBody>
      </p:sp>
      <p:pic>
        <p:nvPicPr>
          <p:cNvPr id="185" name="Imagen" descr="Imagen"/>
          <p:cNvPicPr>
            <a:picLocks noChangeAspect="1"/>
          </p:cNvPicPr>
          <p:nvPr/>
        </p:nvPicPr>
        <p:blipFill>
          <a:blip r:embed="rId3">
            <a:extLst/>
          </a:blip>
          <a:srcRect l="3396" t="2678" r="3048" b="2507"/>
          <a:stretch>
            <a:fillRect/>
          </a:stretch>
        </p:blipFill>
        <p:spPr>
          <a:xfrm>
            <a:off x="15281921" y="3281482"/>
            <a:ext cx="8036244" cy="9286636"/>
          </a:xfrm>
          <a:custGeom>
            <a:avLst/>
            <a:gdLst/>
            <a:ahLst/>
            <a:cxnLst>
              <a:cxn ang="0">
                <a:pos x="wd2" y="hd2"/>
              </a:cxn>
              <a:cxn ang="5400000">
                <a:pos x="wd2" y="hd2"/>
              </a:cxn>
              <a:cxn ang="10800000">
                <a:pos x="wd2" y="hd2"/>
              </a:cxn>
              <a:cxn ang="16200000">
                <a:pos x="wd2" y="hd2"/>
              </a:cxn>
            </a:cxnLst>
            <a:rect l="0" t="0" r="r" b="b"/>
            <a:pathLst>
              <a:path w="21581" h="21584" fill="norm" stroke="1" extrusionOk="0">
                <a:moveTo>
                  <a:pt x="1466" y="0"/>
                </a:moveTo>
                <a:cubicBezTo>
                  <a:pt x="1191" y="-4"/>
                  <a:pt x="895" y="25"/>
                  <a:pt x="652" y="88"/>
                </a:cubicBezTo>
                <a:cubicBezTo>
                  <a:pt x="201" y="204"/>
                  <a:pt x="84" y="288"/>
                  <a:pt x="24" y="541"/>
                </a:cubicBezTo>
                <a:cubicBezTo>
                  <a:pt x="-19" y="720"/>
                  <a:pt x="-10" y="742"/>
                  <a:pt x="93" y="708"/>
                </a:cubicBezTo>
                <a:cubicBezTo>
                  <a:pt x="284" y="644"/>
                  <a:pt x="363" y="729"/>
                  <a:pt x="231" y="855"/>
                </a:cubicBezTo>
                <a:cubicBezTo>
                  <a:pt x="117" y="964"/>
                  <a:pt x="121" y="981"/>
                  <a:pt x="300" y="1185"/>
                </a:cubicBezTo>
                <a:cubicBezTo>
                  <a:pt x="497" y="1408"/>
                  <a:pt x="611" y="1446"/>
                  <a:pt x="743" y="1331"/>
                </a:cubicBezTo>
                <a:cubicBezTo>
                  <a:pt x="866" y="1225"/>
                  <a:pt x="989" y="1323"/>
                  <a:pt x="904" y="1459"/>
                </a:cubicBezTo>
                <a:cubicBezTo>
                  <a:pt x="846" y="1554"/>
                  <a:pt x="869" y="1592"/>
                  <a:pt x="1041" y="1680"/>
                </a:cubicBezTo>
                <a:cubicBezTo>
                  <a:pt x="1335" y="1830"/>
                  <a:pt x="1550" y="2104"/>
                  <a:pt x="1524" y="2295"/>
                </a:cubicBezTo>
                <a:cubicBezTo>
                  <a:pt x="1506" y="2421"/>
                  <a:pt x="1449" y="2469"/>
                  <a:pt x="1263" y="2510"/>
                </a:cubicBezTo>
                <a:cubicBezTo>
                  <a:pt x="787" y="2616"/>
                  <a:pt x="484" y="2931"/>
                  <a:pt x="574" y="3228"/>
                </a:cubicBezTo>
                <a:cubicBezTo>
                  <a:pt x="595" y="3297"/>
                  <a:pt x="567" y="3448"/>
                  <a:pt x="512" y="3562"/>
                </a:cubicBezTo>
                <a:cubicBezTo>
                  <a:pt x="261" y="4082"/>
                  <a:pt x="267" y="4948"/>
                  <a:pt x="526" y="5468"/>
                </a:cubicBezTo>
                <a:cubicBezTo>
                  <a:pt x="610" y="5637"/>
                  <a:pt x="636" y="5902"/>
                  <a:pt x="635" y="6586"/>
                </a:cubicBezTo>
                <a:cubicBezTo>
                  <a:pt x="633" y="7079"/>
                  <a:pt x="615" y="7507"/>
                  <a:pt x="594" y="7537"/>
                </a:cubicBezTo>
                <a:cubicBezTo>
                  <a:pt x="573" y="7567"/>
                  <a:pt x="558" y="8040"/>
                  <a:pt x="561" y="8589"/>
                </a:cubicBezTo>
                <a:cubicBezTo>
                  <a:pt x="565" y="9137"/>
                  <a:pt x="562" y="9799"/>
                  <a:pt x="555" y="10061"/>
                </a:cubicBezTo>
                <a:cubicBezTo>
                  <a:pt x="547" y="10355"/>
                  <a:pt x="574" y="10569"/>
                  <a:pt x="626" y="10623"/>
                </a:cubicBezTo>
                <a:cubicBezTo>
                  <a:pt x="739" y="10741"/>
                  <a:pt x="1217" y="10735"/>
                  <a:pt x="1356" y="10615"/>
                </a:cubicBezTo>
                <a:cubicBezTo>
                  <a:pt x="1504" y="10488"/>
                  <a:pt x="1495" y="10330"/>
                  <a:pt x="1326" y="10043"/>
                </a:cubicBezTo>
                <a:cubicBezTo>
                  <a:pt x="1187" y="9807"/>
                  <a:pt x="1187" y="9804"/>
                  <a:pt x="1324" y="9422"/>
                </a:cubicBezTo>
                <a:cubicBezTo>
                  <a:pt x="1412" y="9178"/>
                  <a:pt x="1448" y="8957"/>
                  <a:pt x="1422" y="8816"/>
                </a:cubicBezTo>
                <a:cubicBezTo>
                  <a:pt x="1391" y="8647"/>
                  <a:pt x="1426" y="8518"/>
                  <a:pt x="1574" y="8269"/>
                </a:cubicBezTo>
                <a:cubicBezTo>
                  <a:pt x="1682" y="8085"/>
                  <a:pt x="1786" y="7789"/>
                  <a:pt x="1810" y="7591"/>
                </a:cubicBezTo>
                <a:cubicBezTo>
                  <a:pt x="1834" y="7397"/>
                  <a:pt x="1884" y="7233"/>
                  <a:pt x="1923" y="7225"/>
                </a:cubicBezTo>
                <a:cubicBezTo>
                  <a:pt x="1962" y="7218"/>
                  <a:pt x="2010" y="7376"/>
                  <a:pt x="2030" y="7577"/>
                </a:cubicBezTo>
                <a:cubicBezTo>
                  <a:pt x="2049" y="7778"/>
                  <a:pt x="2094" y="7980"/>
                  <a:pt x="2129" y="8028"/>
                </a:cubicBezTo>
                <a:cubicBezTo>
                  <a:pt x="2164" y="8075"/>
                  <a:pt x="2198" y="8510"/>
                  <a:pt x="2205" y="8994"/>
                </a:cubicBezTo>
                <a:cubicBezTo>
                  <a:pt x="2218" y="9941"/>
                  <a:pt x="2246" y="10010"/>
                  <a:pt x="2612" y="9973"/>
                </a:cubicBezTo>
                <a:cubicBezTo>
                  <a:pt x="2697" y="9964"/>
                  <a:pt x="2934" y="9992"/>
                  <a:pt x="3138" y="10036"/>
                </a:cubicBezTo>
                <a:cubicBezTo>
                  <a:pt x="3342" y="10079"/>
                  <a:pt x="3589" y="10098"/>
                  <a:pt x="3687" y="10076"/>
                </a:cubicBezTo>
                <a:cubicBezTo>
                  <a:pt x="3844" y="10042"/>
                  <a:pt x="3863" y="10010"/>
                  <a:pt x="3844" y="9812"/>
                </a:cubicBezTo>
                <a:cubicBezTo>
                  <a:pt x="3824" y="9601"/>
                  <a:pt x="3799" y="9579"/>
                  <a:pt x="3489" y="9490"/>
                </a:cubicBezTo>
                <a:cubicBezTo>
                  <a:pt x="3305" y="9437"/>
                  <a:pt x="3136" y="9376"/>
                  <a:pt x="3110" y="9354"/>
                </a:cubicBezTo>
                <a:cubicBezTo>
                  <a:pt x="3050" y="9302"/>
                  <a:pt x="3059" y="8117"/>
                  <a:pt x="3120" y="8031"/>
                </a:cubicBezTo>
                <a:cubicBezTo>
                  <a:pt x="3146" y="7995"/>
                  <a:pt x="3180" y="7540"/>
                  <a:pt x="3196" y="7020"/>
                </a:cubicBezTo>
                <a:cubicBezTo>
                  <a:pt x="3225" y="6043"/>
                  <a:pt x="3259" y="5877"/>
                  <a:pt x="3394" y="6035"/>
                </a:cubicBezTo>
                <a:cubicBezTo>
                  <a:pt x="3514" y="6176"/>
                  <a:pt x="3778" y="6278"/>
                  <a:pt x="3985" y="6262"/>
                </a:cubicBezTo>
                <a:cubicBezTo>
                  <a:pt x="4274" y="6241"/>
                  <a:pt x="4549" y="6378"/>
                  <a:pt x="5089" y="6808"/>
                </a:cubicBezTo>
                <a:cubicBezTo>
                  <a:pt x="5698" y="7295"/>
                  <a:pt x="5786" y="7416"/>
                  <a:pt x="5637" y="7559"/>
                </a:cubicBezTo>
                <a:cubicBezTo>
                  <a:pt x="5578" y="7617"/>
                  <a:pt x="5547" y="7706"/>
                  <a:pt x="5570" y="7758"/>
                </a:cubicBezTo>
                <a:cubicBezTo>
                  <a:pt x="5652" y="7942"/>
                  <a:pt x="6351" y="7693"/>
                  <a:pt x="6304" y="7497"/>
                </a:cubicBezTo>
                <a:cubicBezTo>
                  <a:pt x="6287" y="7426"/>
                  <a:pt x="6217" y="7398"/>
                  <a:pt x="6084" y="7406"/>
                </a:cubicBezTo>
                <a:cubicBezTo>
                  <a:pt x="5840" y="7421"/>
                  <a:pt x="5617" y="7133"/>
                  <a:pt x="5616" y="6804"/>
                </a:cubicBezTo>
                <a:cubicBezTo>
                  <a:pt x="5616" y="6680"/>
                  <a:pt x="5584" y="6563"/>
                  <a:pt x="5546" y="6542"/>
                </a:cubicBezTo>
                <a:cubicBezTo>
                  <a:pt x="5507" y="6521"/>
                  <a:pt x="5475" y="6428"/>
                  <a:pt x="5475" y="6334"/>
                </a:cubicBezTo>
                <a:cubicBezTo>
                  <a:pt x="5475" y="6164"/>
                  <a:pt x="5039" y="5520"/>
                  <a:pt x="4819" y="5363"/>
                </a:cubicBezTo>
                <a:cubicBezTo>
                  <a:pt x="4754" y="5317"/>
                  <a:pt x="4702" y="5227"/>
                  <a:pt x="4702" y="5164"/>
                </a:cubicBezTo>
                <a:cubicBezTo>
                  <a:pt x="4702" y="5052"/>
                  <a:pt x="4695" y="5052"/>
                  <a:pt x="4509" y="5155"/>
                </a:cubicBezTo>
                <a:cubicBezTo>
                  <a:pt x="4402" y="5213"/>
                  <a:pt x="4289" y="5295"/>
                  <a:pt x="4258" y="5338"/>
                </a:cubicBezTo>
                <a:cubicBezTo>
                  <a:pt x="4161" y="5472"/>
                  <a:pt x="3883" y="5427"/>
                  <a:pt x="3753" y="5256"/>
                </a:cubicBezTo>
                <a:cubicBezTo>
                  <a:pt x="3687" y="5168"/>
                  <a:pt x="3626" y="5065"/>
                  <a:pt x="3620" y="5027"/>
                </a:cubicBezTo>
                <a:cubicBezTo>
                  <a:pt x="3613" y="4990"/>
                  <a:pt x="3511" y="4836"/>
                  <a:pt x="3393" y="4685"/>
                </a:cubicBezTo>
                <a:cubicBezTo>
                  <a:pt x="3190" y="4427"/>
                  <a:pt x="3179" y="4383"/>
                  <a:pt x="3201" y="3928"/>
                </a:cubicBezTo>
                <a:cubicBezTo>
                  <a:pt x="3219" y="3552"/>
                  <a:pt x="3195" y="3389"/>
                  <a:pt x="3092" y="3197"/>
                </a:cubicBezTo>
                <a:cubicBezTo>
                  <a:pt x="3020" y="3061"/>
                  <a:pt x="2942" y="2902"/>
                  <a:pt x="2919" y="2843"/>
                </a:cubicBezTo>
                <a:cubicBezTo>
                  <a:pt x="2896" y="2784"/>
                  <a:pt x="2791" y="2707"/>
                  <a:pt x="2685" y="2672"/>
                </a:cubicBezTo>
                <a:lnTo>
                  <a:pt x="2493" y="2610"/>
                </a:lnTo>
                <a:lnTo>
                  <a:pt x="2701" y="2466"/>
                </a:lnTo>
                <a:cubicBezTo>
                  <a:pt x="2815" y="2387"/>
                  <a:pt x="3031" y="2306"/>
                  <a:pt x="3181" y="2285"/>
                </a:cubicBezTo>
                <a:cubicBezTo>
                  <a:pt x="3446" y="2248"/>
                  <a:pt x="3451" y="2242"/>
                  <a:pt x="3399" y="2051"/>
                </a:cubicBezTo>
                <a:cubicBezTo>
                  <a:pt x="3350" y="1869"/>
                  <a:pt x="3345" y="1752"/>
                  <a:pt x="3375" y="1475"/>
                </a:cubicBezTo>
                <a:cubicBezTo>
                  <a:pt x="3381" y="1417"/>
                  <a:pt x="3362" y="1320"/>
                  <a:pt x="3333" y="1262"/>
                </a:cubicBezTo>
                <a:cubicBezTo>
                  <a:pt x="3248" y="1091"/>
                  <a:pt x="3486" y="1057"/>
                  <a:pt x="3679" y="1213"/>
                </a:cubicBezTo>
                <a:cubicBezTo>
                  <a:pt x="3869" y="1368"/>
                  <a:pt x="3913" y="1330"/>
                  <a:pt x="3972" y="959"/>
                </a:cubicBezTo>
                <a:cubicBezTo>
                  <a:pt x="4010" y="714"/>
                  <a:pt x="3999" y="688"/>
                  <a:pt x="3827" y="620"/>
                </a:cubicBezTo>
                <a:cubicBezTo>
                  <a:pt x="3623" y="540"/>
                  <a:pt x="3644" y="424"/>
                  <a:pt x="3863" y="424"/>
                </a:cubicBezTo>
                <a:cubicBezTo>
                  <a:pt x="3982" y="424"/>
                  <a:pt x="3989" y="408"/>
                  <a:pt x="3913" y="304"/>
                </a:cubicBezTo>
                <a:cubicBezTo>
                  <a:pt x="3744" y="69"/>
                  <a:pt x="3149" y="-7"/>
                  <a:pt x="2666" y="144"/>
                </a:cubicBezTo>
                <a:cubicBezTo>
                  <a:pt x="2458" y="209"/>
                  <a:pt x="2387" y="204"/>
                  <a:pt x="2160" y="109"/>
                </a:cubicBezTo>
                <a:cubicBezTo>
                  <a:pt x="1996" y="41"/>
                  <a:pt x="1741" y="4"/>
                  <a:pt x="1466" y="0"/>
                </a:cubicBezTo>
                <a:close/>
                <a:moveTo>
                  <a:pt x="17818" y="522"/>
                </a:moveTo>
                <a:cubicBezTo>
                  <a:pt x="16586" y="533"/>
                  <a:pt x="15954" y="735"/>
                  <a:pt x="15954" y="1118"/>
                </a:cubicBezTo>
                <a:cubicBezTo>
                  <a:pt x="15954" y="1323"/>
                  <a:pt x="16128" y="1490"/>
                  <a:pt x="16558" y="1700"/>
                </a:cubicBezTo>
                <a:cubicBezTo>
                  <a:pt x="16862" y="1849"/>
                  <a:pt x="16945" y="1919"/>
                  <a:pt x="16919" y="2007"/>
                </a:cubicBezTo>
                <a:cubicBezTo>
                  <a:pt x="16893" y="2092"/>
                  <a:pt x="16947" y="2148"/>
                  <a:pt x="17127" y="2221"/>
                </a:cubicBezTo>
                <a:cubicBezTo>
                  <a:pt x="17324" y="2303"/>
                  <a:pt x="17354" y="2337"/>
                  <a:pt x="17287" y="2408"/>
                </a:cubicBezTo>
                <a:cubicBezTo>
                  <a:pt x="17175" y="2524"/>
                  <a:pt x="16869" y="2517"/>
                  <a:pt x="16656" y="2394"/>
                </a:cubicBezTo>
                <a:cubicBezTo>
                  <a:pt x="16183" y="2121"/>
                  <a:pt x="15266" y="1203"/>
                  <a:pt x="15308" y="1044"/>
                </a:cubicBezTo>
                <a:cubicBezTo>
                  <a:pt x="15320" y="1000"/>
                  <a:pt x="15291" y="923"/>
                  <a:pt x="15244" y="875"/>
                </a:cubicBezTo>
                <a:cubicBezTo>
                  <a:pt x="15171" y="798"/>
                  <a:pt x="15139" y="803"/>
                  <a:pt x="15005" y="912"/>
                </a:cubicBezTo>
                <a:lnTo>
                  <a:pt x="14849" y="1038"/>
                </a:lnTo>
                <a:lnTo>
                  <a:pt x="14448" y="909"/>
                </a:lnTo>
                <a:cubicBezTo>
                  <a:pt x="13896" y="730"/>
                  <a:pt x="13502" y="835"/>
                  <a:pt x="13791" y="1084"/>
                </a:cubicBezTo>
                <a:cubicBezTo>
                  <a:pt x="13859" y="1143"/>
                  <a:pt x="13845" y="1167"/>
                  <a:pt x="13720" y="1195"/>
                </a:cubicBezTo>
                <a:cubicBezTo>
                  <a:pt x="13634" y="1214"/>
                  <a:pt x="13563" y="1254"/>
                  <a:pt x="13563" y="1282"/>
                </a:cubicBezTo>
                <a:cubicBezTo>
                  <a:pt x="13563" y="1365"/>
                  <a:pt x="13921" y="1500"/>
                  <a:pt x="14258" y="1544"/>
                </a:cubicBezTo>
                <a:cubicBezTo>
                  <a:pt x="14620" y="1592"/>
                  <a:pt x="14849" y="1687"/>
                  <a:pt x="14794" y="1765"/>
                </a:cubicBezTo>
                <a:cubicBezTo>
                  <a:pt x="14698" y="1898"/>
                  <a:pt x="15577" y="3015"/>
                  <a:pt x="16151" y="3491"/>
                </a:cubicBezTo>
                <a:lnTo>
                  <a:pt x="16437" y="3729"/>
                </a:lnTo>
                <a:lnTo>
                  <a:pt x="16403" y="4313"/>
                </a:lnTo>
                <a:cubicBezTo>
                  <a:pt x="16384" y="4635"/>
                  <a:pt x="16324" y="5158"/>
                  <a:pt x="16271" y="5476"/>
                </a:cubicBezTo>
                <a:cubicBezTo>
                  <a:pt x="16217" y="5794"/>
                  <a:pt x="16154" y="6343"/>
                  <a:pt x="16131" y="6694"/>
                </a:cubicBezTo>
                <a:cubicBezTo>
                  <a:pt x="16108" y="7046"/>
                  <a:pt x="16057" y="7437"/>
                  <a:pt x="16018" y="7563"/>
                </a:cubicBezTo>
                <a:cubicBezTo>
                  <a:pt x="15930" y="7848"/>
                  <a:pt x="15962" y="7892"/>
                  <a:pt x="16357" y="8039"/>
                </a:cubicBezTo>
                <a:lnTo>
                  <a:pt x="16675" y="8157"/>
                </a:lnTo>
                <a:lnTo>
                  <a:pt x="16641" y="8536"/>
                </a:lnTo>
                <a:cubicBezTo>
                  <a:pt x="16616" y="8815"/>
                  <a:pt x="16636" y="8960"/>
                  <a:pt x="16718" y="9085"/>
                </a:cubicBezTo>
                <a:cubicBezTo>
                  <a:pt x="16827" y="9248"/>
                  <a:pt x="16824" y="9258"/>
                  <a:pt x="16636" y="9389"/>
                </a:cubicBezTo>
                <a:cubicBezTo>
                  <a:pt x="16515" y="9474"/>
                  <a:pt x="16427" y="9606"/>
                  <a:pt x="16402" y="9741"/>
                </a:cubicBezTo>
                <a:cubicBezTo>
                  <a:pt x="16368" y="9925"/>
                  <a:pt x="16387" y="9967"/>
                  <a:pt x="16528" y="10026"/>
                </a:cubicBezTo>
                <a:cubicBezTo>
                  <a:pt x="16733" y="10111"/>
                  <a:pt x="17154" y="10121"/>
                  <a:pt x="17381" y="10046"/>
                </a:cubicBezTo>
                <a:cubicBezTo>
                  <a:pt x="17626" y="9966"/>
                  <a:pt x="17665" y="9818"/>
                  <a:pt x="17526" y="9485"/>
                </a:cubicBezTo>
                <a:cubicBezTo>
                  <a:pt x="17414" y="9214"/>
                  <a:pt x="17413" y="9186"/>
                  <a:pt x="17521" y="9082"/>
                </a:cubicBezTo>
                <a:cubicBezTo>
                  <a:pt x="17592" y="9015"/>
                  <a:pt x="17678" y="8736"/>
                  <a:pt x="17742" y="8372"/>
                </a:cubicBezTo>
                <a:cubicBezTo>
                  <a:pt x="17848" y="7757"/>
                  <a:pt x="17931" y="7589"/>
                  <a:pt x="18069" y="7709"/>
                </a:cubicBezTo>
                <a:cubicBezTo>
                  <a:pt x="18168" y="7795"/>
                  <a:pt x="18271" y="9049"/>
                  <a:pt x="18197" y="9274"/>
                </a:cubicBezTo>
                <a:cubicBezTo>
                  <a:pt x="18122" y="9500"/>
                  <a:pt x="18158" y="9544"/>
                  <a:pt x="18532" y="9687"/>
                </a:cubicBezTo>
                <a:cubicBezTo>
                  <a:pt x="18788" y="9785"/>
                  <a:pt x="18927" y="9798"/>
                  <a:pt x="19334" y="9764"/>
                </a:cubicBezTo>
                <a:cubicBezTo>
                  <a:pt x="19605" y="9741"/>
                  <a:pt x="19843" y="9697"/>
                  <a:pt x="19864" y="9668"/>
                </a:cubicBezTo>
                <a:cubicBezTo>
                  <a:pt x="19884" y="9639"/>
                  <a:pt x="19862" y="9521"/>
                  <a:pt x="19815" y="9407"/>
                </a:cubicBezTo>
                <a:cubicBezTo>
                  <a:pt x="19729" y="9201"/>
                  <a:pt x="19595" y="9131"/>
                  <a:pt x="19282" y="9129"/>
                </a:cubicBezTo>
                <a:cubicBezTo>
                  <a:pt x="19098" y="9128"/>
                  <a:pt x="19011" y="9030"/>
                  <a:pt x="19104" y="8928"/>
                </a:cubicBezTo>
                <a:cubicBezTo>
                  <a:pt x="19141" y="8888"/>
                  <a:pt x="19189" y="8678"/>
                  <a:pt x="19210" y="8460"/>
                </a:cubicBezTo>
                <a:cubicBezTo>
                  <a:pt x="19243" y="8132"/>
                  <a:pt x="19280" y="8044"/>
                  <a:pt x="19431" y="7940"/>
                </a:cubicBezTo>
                <a:cubicBezTo>
                  <a:pt x="19611" y="7816"/>
                  <a:pt x="19611" y="7809"/>
                  <a:pt x="19612" y="6904"/>
                </a:cubicBezTo>
                <a:cubicBezTo>
                  <a:pt x="19613" y="6333"/>
                  <a:pt x="19556" y="5592"/>
                  <a:pt x="19460" y="4917"/>
                </a:cubicBezTo>
                <a:lnTo>
                  <a:pt x="19307" y="3838"/>
                </a:lnTo>
                <a:lnTo>
                  <a:pt x="19801" y="3388"/>
                </a:lnTo>
                <a:cubicBezTo>
                  <a:pt x="20314" y="2921"/>
                  <a:pt x="20979" y="2058"/>
                  <a:pt x="21054" y="1761"/>
                </a:cubicBezTo>
                <a:cubicBezTo>
                  <a:pt x="21078" y="1667"/>
                  <a:pt x="21173" y="1548"/>
                  <a:pt x="21265" y="1495"/>
                </a:cubicBezTo>
                <a:cubicBezTo>
                  <a:pt x="21437" y="1398"/>
                  <a:pt x="21580" y="1072"/>
                  <a:pt x="21581" y="775"/>
                </a:cubicBezTo>
                <a:cubicBezTo>
                  <a:pt x="21581" y="591"/>
                  <a:pt x="21481" y="550"/>
                  <a:pt x="21411" y="707"/>
                </a:cubicBezTo>
                <a:cubicBezTo>
                  <a:pt x="21371" y="797"/>
                  <a:pt x="21354" y="797"/>
                  <a:pt x="21227" y="698"/>
                </a:cubicBezTo>
                <a:cubicBezTo>
                  <a:pt x="21068" y="573"/>
                  <a:pt x="21077" y="569"/>
                  <a:pt x="20917" y="841"/>
                </a:cubicBezTo>
                <a:cubicBezTo>
                  <a:pt x="20806" y="1030"/>
                  <a:pt x="20788" y="1037"/>
                  <a:pt x="20674" y="947"/>
                </a:cubicBezTo>
                <a:cubicBezTo>
                  <a:pt x="20474" y="791"/>
                  <a:pt x="20367" y="826"/>
                  <a:pt x="20419" y="1031"/>
                </a:cubicBezTo>
                <a:cubicBezTo>
                  <a:pt x="20451" y="1158"/>
                  <a:pt x="20425" y="1259"/>
                  <a:pt x="20328" y="1380"/>
                </a:cubicBezTo>
                <a:cubicBezTo>
                  <a:pt x="20253" y="1474"/>
                  <a:pt x="20106" y="1682"/>
                  <a:pt x="20002" y="1842"/>
                </a:cubicBezTo>
                <a:cubicBezTo>
                  <a:pt x="19793" y="2164"/>
                  <a:pt x="19277" y="2533"/>
                  <a:pt x="19168" y="2439"/>
                </a:cubicBezTo>
                <a:cubicBezTo>
                  <a:pt x="19131" y="2407"/>
                  <a:pt x="19097" y="2277"/>
                  <a:pt x="19092" y="2150"/>
                </a:cubicBezTo>
                <a:cubicBezTo>
                  <a:pt x="19085" y="1956"/>
                  <a:pt x="19114" y="1907"/>
                  <a:pt x="19277" y="1839"/>
                </a:cubicBezTo>
                <a:cubicBezTo>
                  <a:pt x="19384" y="1794"/>
                  <a:pt x="19470" y="1730"/>
                  <a:pt x="19470" y="1696"/>
                </a:cubicBezTo>
                <a:cubicBezTo>
                  <a:pt x="19470" y="1663"/>
                  <a:pt x="19581" y="1596"/>
                  <a:pt x="19717" y="1547"/>
                </a:cubicBezTo>
                <a:cubicBezTo>
                  <a:pt x="19852" y="1498"/>
                  <a:pt x="19963" y="1416"/>
                  <a:pt x="19963" y="1365"/>
                </a:cubicBezTo>
                <a:cubicBezTo>
                  <a:pt x="19963" y="1289"/>
                  <a:pt x="19900" y="1280"/>
                  <a:pt x="19611" y="1313"/>
                </a:cubicBezTo>
                <a:cubicBezTo>
                  <a:pt x="19264" y="1353"/>
                  <a:pt x="19258" y="1351"/>
                  <a:pt x="19183" y="1163"/>
                </a:cubicBezTo>
                <a:cubicBezTo>
                  <a:pt x="19140" y="1059"/>
                  <a:pt x="19076" y="972"/>
                  <a:pt x="19039" y="972"/>
                </a:cubicBezTo>
                <a:cubicBezTo>
                  <a:pt x="19002" y="972"/>
                  <a:pt x="18938" y="890"/>
                  <a:pt x="18897" y="789"/>
                </a:cubicBezTo>
                <a:cubicBezTo>
                  <a:pt x="18856" y="688"/>
                  <a:pt x="18771" y="585"/>
                  <a:pt x="18707" y="560"/>
                </a:cubicBezTo>
                <a:cubicBezTo>
                  <a:pt x="18644" y="535"/>
                  <a:pt x="18244" y="519"/>
                  <a:pt x="17818" y="522"/>
                </a:cubicBezTo>
                <a:close/>
                <a:moveTo>
                  <a:pt x="15104" y="6177"/>
                </a:moveTo>
                <a:cubicBezTo>
                  <a:pt x="15071" y="6173"/>
                  <a:pt x="15051" y="6192"/>
                  <a:pt x="15025" y="6233"/>
                </a:cubicBezTo>
                <a:cubicBezTo>
                  <a:pt x="14972" y="6315"/>
                  <a:pt x="14473" y="6326"/>
                  <a:pt x="10820" y="6326"/>
                </a:cubicBezTo>
                <a:cubicBezTo>
                  <a:pt x="7316" y="6326"/>
                  <a:pt x="6667" y="6313"/>
                  <a:pt x="6620" y="6240"/>
                </a:cubicBezTo>
                <a:cubicBezTo>
                  <a:pt x="6573" y="6168"/>
                  <a:pt x="6535" y="6172"/>
                  <a:pt x="6389" y="6269"/>
                </a:cubicBezTo>
                <a:lnTo>
                  <a:pt x="6214" y="6384"/>
                </a:lnTo>
                <a:lnTo>
                  <a:pt x="6371" y="6522"/>
                </a:lnTo>
                <a:cubicBezTo>
                  <a:pt x="6517" y="6649"/>
                  <a:pt x="6534" y="6652"/>
                  <a:pt x="6617" y="6554"/>
                </a:cubicBezTo>
                <a:cubicBezTo>
                  <a:pt x="6698" y="6458"/>
                  <a:pt x="6880" y="6450"/>
                  <a:pt x="8710" y="6464"/>
                </a:cubicBezTo>
                <a:lnTo>
                  <a:pt x="10715" y="6481"/>
                </a:lnTo>
                <a:lnTo>
                  <a:pt x="10733" y="8977"/>
                </a:lnTo>
                <a:cubicBezTo>
                  <a:pt x="10750" y="11257"/>
                  <a:pt x="10742" y="11478"/>
                  <a:pt x="10634" y="11547"/>
                </a:cubicBezTo>
                <a:cubicBezTo>
                  <a:pt x="10523" y="11617"/>
                  <a:pt x="10524" y="11631"/>
                  <a:pt x="10643" y="11745"/>
                </a:cubicBezTo>
                <a:cubicBezTo>
                  <a:pt x="10714" y="11813"/>
                  <a:pt x="10794" y="11868"/>
                  <a:pt x="10820" y="11868"/>
                </a:cubicBezTo>
                <a:cubicBezTo>
                  <a:pt x="10847" y="11868"/>
                  <a:pt x="10927" y="11813"/>
                  <a:pt x="10997" y="11745"/>
                </a:cubicBezTo>
                <a:cubicBezTo>
                  <a:pt x="11117" y="11631"/>
                  <a:pt x="11117" y="11617"/>
                  <a:pt x="11007" y="11547"/>
                </a:cubicBezTo>
                <a:cubicBezTo>
                  <a:pt x="10899" y="11478"/>
                  <a:pt x="10891" y="11257"/>
                  <a:pt x="10908" y="8977"/>
                </a:cubicBezTo>
                <a:lnTo>
                  <a:pt x="10926" y="6481"/>
                </a:lnTo>
                <a:lnTo>
                  <a:pt x="12931" y="6464"/>
                </a:lnTo>
                <a:cubicBezTo>
                  <a:pt x="14761" y="6450"/>
                  <a:pt x="14943" y="6458"/>
                  <a:pt x="15024" y="6554"/>
                </a:cubicBezTo>
                <a:cubicBezTo>
                  <a:pt x="15107" y="6652"/>
                  <a:pt x="15122" y="6649"/>
                  <a:pt x="15269" y="6521"/>
                </a:cubicBezTo>
                <a:lnTo>
                  <a:pt x="15427" y="6382"/>
                </a:lnTo>
                <a:lnTo>
                  <a:pt x="15256" y="6260"/>
                </a:lnTo>
                <a:cubicBezTo>
                  <a:pt x="15182" y="6207"/>
                  <a:pt x="15136" y="6180"/>
                  <a:pt x="15104" y="6177"/>
                </a:cubicBezTo>
                <a:close/>
                <a:moveTo>
                  <a:pt x="15436" y="10914"/>
                </a:moveTo>
                <a:cubicBezTo>
                  <a:pt x="14934" y="10906"/>
                  <a:pt x="14534" y="10924"/>
                  <a:pt x="14510" y="10957"/>
                </a:cubicBezTo>
                <a:cubicBezTo>
                  <a:pt x="14487" y="10989"/>
                  <a:pt x="14380" y="11015"/>
                  <a:pt x="14272" y="11015"/>
                </a:cubicBezTo>
                <a:cubicBezTo>
                  <a:pt x="13983" y="11015"/>
                  <a:pt x="13640" y="11135"/>
                  <a:pt x="13562" y="11262"/>
                </a:cubicBezTo>
                <a:cubicBezTo>
                  <a:pt x="13445" y="11450"/>
                  <a:pt x="13482" y="11774"/>
                  <a:pt x="13636" y="11918"/>
                </a:cubicBezTo>
                <a:cubicBezTo>
                  <a:pt x="13715" y="11991"/>
                  <a:pt x="13933" y="12118"/>
                  <a:pt x="14120" y="12200"/>
                </a:cubicBezTo>
                <a:cubicBezTo>
                  <a:pt x="14403" y="12324"/>
                  <a:pt x="14454" y="12372"/>
                  <a:pt x="14428" y="12489"/>
                </a:cubicBezTo>
                <a:cubicBezTo>
                  <a:pt x="14403" y="12601"/>
                  <a:pt x="14441" y="12644"/>
                  <a:pt x="14623" y="12703"/>
                </a:cubicBezTo>
                <a:cubicBezTo>
                  <a:pt x="14793" y="12759"/>
                  <a:pt x="14832" y="12796"/>
                  <a:pt x="14778" y="12855"/>
                </a:cubicBezTo>
                <a:cubicBezTo>
                  <a:pt x="14694" y="12944"/>
                  <a:pt x="14584" y="13323"/>
                  <a:pt x="14608" y="13436"/>
                </a:cubicBezTo>
                <a:cubicBezTo>
                  <a:pt x="14617" y="13478"/>
                  <a:pt x="14547" y="13537"/>
                  <a:pt x="14453" y="13569"/>
                </a:cubicBezTo>
                <a:cubicBezTo>
                  <a:pt x="14282" y="13625"/>
                  <a:pt x="14141" y="13890"/>
                  <a:pt x="14144" y="14150"/>
                </a:cubicBezTo>
                <a:cubicBezTo>
                  <a:pt x="14144" y="14217"/>
                  <a:pt x="14089" y="14450"/>
                  <a:pt x="14021" y="14667"/>
                </a:cubicBezTo>
                <a:cubicBezTo>
                  <a:pt x="13864" y="15169"/>
                  <a:pt x="13904" y="15940"/>
                  <a:pt x="14107" y="16323"/>
                </a:cubicBezTo>
                <a:cubicBezTo>
                  <a:pt x="14231" y="16557"/>
                  <a:pt x="14242" y="16683"/>
                  <a:pt x="14214" y="17498"/>
                </a:cubicBezTo>
                <a:cubicBezTo>
                  <a:pt x="14196" y="18000"/>
                  <a:pt x="14177" y="19094"/>
                  <a:pt x="14171" y="19930"/>
                </a:cubicBezTo>
                <a:lnTo>
                  <a:pt x="14161" y="21451"/>
                </a:lnTo>
                <a:lnTo>
                  <a:pt x="14336" y="21527"/>
                </a:lnTo>
                <a:cubicBezTo>
                  <a:pt x="14433" y="21569"/>
                  <a:pt x="14560" y="21593"/>
                  <a:pt x="14618" y="21580"/>
                </a:cubicBezTo>
                <a:cubicBezTo>
                  <a:pt x="14971" y="21498"/>
                  <a:pt x="15037" y="21467"/>
                  <a:pt x="15075" y="21363"/>
                </a:cubicBezTo>
                <a:cubicBezTo>
                  <a:pt x="15098" y="21299"/>
                  <a:pt x="15050" y="21110"/>
                  <a:pt x="14966" y="20942"/>
                </a:cubicBezTo>
                <a:lnTo>
                  <a:pt x="14814" y="20638"/>
                </a:lnTo>
                <a:lnTo>
                  <a:pt x="14956" y="20274"/>
                </a:lnTo>
                <a:cubicBezTo>
                  <a:pt x="15047" y="20040"/>
                  <a:pt x="15085" y="19825"/>
                  <a:pt x="15061" y="19674"/>
                </a:cubicBezTo>
                <a:cubicBezTo>
                  <a:pt x="15033" y="19492"/>
                  <a:pt x="15075" y="19345"/>
                  <a:pt x="15244" y="19031"/>
                </a:cubicBezTo>
                <a:cubicBezTo>
                  <a:pt x="15365" y="18807"/>
                  <a:pt x="15495" y="18624"/>
                  <a:pt x="15532" y="18624"/>
                </a:cubicBezTo>
                <a:cubicBezTo>
                  <a:pt x="15683" y="18624"/>
                  <a:pt x="15814" y="19075"/>
                  <a:pt x="15814" y="19591"/>
                </a:cubicBezTo>
                <a:cubicBezTo>
                  <a:pt x="15813" y="19879"/>
                  <a:pt x="15821" y="20266"/>
                  <a:pt x="15831" y="20450"/>
                </a:cubicBezTo>
                <a:lnTo>
                  <a:pt x="15849" y="20785"/>
                </a:lnTo>
                <a:lnTo>
                  <a:pt x="16306" y="20839"/>
                </a:lnTo>
                <a:cubicBezTo>
                  <a:pt x="16557" y="20869"/>
                  <a:pt x="16922" y="20896"/>
                  <a:pt x="17115" y="20900"/>
                </a:cubicBezTo>
                <a:lnTo>
                  <a:pt x="17467" y="20906"/>
                </a:lnTo>
                <a:lnTo>
                  <a:pt x="17467" y="20693"/>
                </a:lnTo>
                <a:cubicBezTo>
                  <a:pt x="17467" y="20493"/>
                  <a:pt x="17446" y="20474"/>
                  <a:pt x="17133" y="20384"/>
                </a:cubicBezTo>
                <a:cubicBezTo>
                  <a:pt x="16950" y="20332"/>
                  <a:pt x="16780" y="20271"/>
                  <a:pt x="16755" y="20250"/>
                </a:cubicBezTo>
                <a:cubicBezTo>
                  <a:pt x="16679" y="20184"/>
                  <a:pt x="16659" y="19216"/>
                  <a:pt x="16729" y="18988"/>
                </a:cubicBezTo>
                <a:cubicBezTo>
                  <a:pt x="16765" y="18870"/>
                  <a:pt x="16803" y="18285"/>
                  <a:pt x="16811" y="17690"/>
                </a:cubicBezTo>
                <a:cubicBezTo>
                  <a:pt x="16828" y="16521"/>
                  <a:pt x="16892" y="16285"/>
                  <a:pt x="17036" y="16859"/>
                </a:cubicBezTo>
                <a:cubicBezTo>
                  <a:pt x="17079" y="17030"/>
                  <a:pt x="17423" y="17193"/>
                  <a:pt x="17625" y="17137"/>
                </a:cubicBezTo>
                <a:cubicBezTo>
                  <a:pt x="17819" y="17084"/>
                  <a:pt x="18227" y="17293"/>
                  <a:pt x="18751" y="17715"/>
                </a:cubicBezTo>
                <a:cubicBezTo>
                  <a:pt x="19373" y="18215"/>
                  <a:pt x="19440" y="18318"/>
                  <a:pt x="19238" y="18454"/>
                </a:cubicBezTo>
                <a:cubicBezTo>
                  <a:pt x="19117" y="18535"/>
                  <a:pt x="19102" y="18572"/>
                  <a:pt x="19170" y="18631"/>
                </a:cubicBezTo>
                <a:cubicBezTo>
                  <a:pt x="19237" y="18689"/>
                  <a:pt x="19316" y="18689"/>
                  <a:pt x="19537" y="18632"/>
                </a:cubicBezTo>
                <a:cubicBezTo>
                  <a:pt x="19983" y="18516"/>
                  <a:pt x="20077" y="18201"/>
                  <a:pt x="19645" y="18270"/>
                </a:cubicBezTo>
                <a:cubicBezTo>
                  <a:pt x="19475" y="18297"/>
                  <a:pt x="19266" y="18029"/>
                  <a:pt x="19234" y="17742"/>
                </a:cubicBezTo>
                <a:cubicBezTo>
                  <a:pt x="19218" y="17608"/>
                  <a:pt x="19190" y="17457"/>
                  <a:pt x="19171" y="17407"/>
                </a:cubicBezTo>
                <a:cubicBezTo>
                  <a:pt x="19151" y="17357"/>
                  <a:pt x="19101" y="17206"/>
                  <a:pt x="19059" y="17072"/>
                </a:cubicBezTo>
                <a:cubicBezTo>
                  <a:pt x="19017" y="16938"/>
                  <a:pt x="18838" y="16677"/>
                  <a:pt x="18664" y="16494"/>
                </a:cubicBezTo>
                <a:cubicBezTo>
                  <a:pt x="18481" y="16302"/>
                  <a:pt x="18346" y="16097"/>
                  <a:pt x="18346" y="16013"/>
                </a:cubicBezTo>
                <a:cubicBezTo>
                  <a:pt x="18346" y="15875"/>
                  <a:pt x="18338" y="15872"/>
                  <a:pt x="18217" y="15967"/>
                </a:cubicBezTo>
                <a:cubicBezTo>
                  <a:pt x="18146" y="16022"/>
                  <a:pt x="18059" y="16067"/>
                  <a:pt x="18023" y="16067"/>
                </a:cubicBezTo>
                <a:cubicBezTo>
                  <a:pt x="17987" y="16067"/>
                  <a:pt x="17916" y="16124"/>
                  <a:pt x="17866" y="16193"/>
                </a:cubicBezTo>
                <a:cubicBezTo>
                  <a:pt x="17714" y="16404"/>
                  <a:pt x="17502" y="16318"/>
                  <a:pt x="17274" y="15951"/>
                </a:cubicBezTo>
                <a:cubicBezTo>
                  <a:pt x="17161" y="15770"/>
                  <a:pt x="16993" y="15536"/>
                  <a:pt x="16902" y="15432"/>
                </a:cubicBezTo>
                <a:cubicBezTo>
                  <a:pt x="16792" y="15307"/>
                  <a:pt x="16755" y="15214"/>
                  <a:pt x="16795" y="15158"/>
                </a:cubicBezTo>
                <a:cubicBezTo>
                  <a:pt x="16884" y="15034"/>
                  <a:pt x="16797" y="14180"/>
                  <a:pt x="16674" y="13968"/>
                </a:cubicBezTo>
                <a:cubicBezTo>
                  <a:pt x="16615" y="13868"/>
                  <a:pt x="16544" y="13742"/>
                  <a:pt x="16515" y="13689"/>
                </a:cubicBezTo>
                <a:cubicBezTo>
                  <a:pt x="16442" y="13559"/>
                  <a:pt x="16573" y="13364"/>
                  <a:pt x="16681" y="13441"/>
                </a:cubicBezTo>
                <a:cubicBezTo>
                  <a:pt x="16740" y="13484"/>
                  <a:pt x="16766" y="13455"/>
                  <a:pt x="16774" y="13341"/>
                </a:cubicBezTo>
                <a:cubicBezTo>
                  <a:pt x="16780" y="13253"/>
                  <a:pt x="16734" y="13149"/>
                  <a:pt x="16672" y="13109"/>
                </a:cubicBezTo>
                <a:cubicBezTo>
                  <a:pt x="16575" y="13048"/>
                  <a:pt x="16572" y="13023"/>
                  <a:pt x="16653" y="12938"/>
                </a:cubicBezTo>
                <a:cubicBezTo>
                  <a:pt x="16726" y="12862"/>
                  <a:pt x="16730" y="12803"/>
                  <a:pt x="16673" y="12694"/>
                </a:cubicBezTo>
                <a:cubicBezTo>
                  <a:pt x="16588" y="12533"/>
                  <a:pt x="16726" y="12294"/>
                  <a:pt x="16905" y="12294"/>
                </a:cubicBezTo>
                <a:cubicBezTo>
                  <a:pt x="16959" y="12294"/>
                  <a:pt x="17036" y="12243"/>
                  <a:pt x="17074" y="12180"/>
                </a:cubicBezTo>
                <a:cubicBezTo>
                  <a:pt x="17113" y="12118"/>
                  <a:pt x="17243" y="12032"/>
                  <a:pt x="17362" y="11989"/>
                </a:cubicBezTo>
                <a:cubicBezTo>
                  <a:pt x="17522" y="11932"/>
                  <a:pt x="17574" y="11877"/>
                  <a:pt x="17558" y="11783"/>
                </a:cubicBezTo>
                <a:cubicBezTo>
                  <a:pt x="17537" y="11652"/>
                  <a:pt x="17513" y="11650"/>
                  <a:pt x="17063" y="11727"/>
                </a:cubicBezTo>
                <a:cubicBezTo>
                  <a:pt x="16906" y="11753"/>
                  <a:pt x="16859" y="11732"/>
                  <a:pt x="16807" y="11613"/>
                </a:cubicBezTo>
                <a:cubicBezTo>
                  <a:pt x="16772" y="11533"/>
                  <a:pt x="16692" y="11431"/>
                  <a:pt x="16630" y="11386"/>
                </a:cubicBezTo>
                <a:cubicBezTo>
                  <a:pt x="16568" y="11342"/>
                  <a:pt x="16517" y="11273"/>
                  <a:pt x="16517" y="11233"/>
                </a:cubicBezTo>
                <a:cubicBezTo>
                  <a:pt x="16517" y="11193"/>
                  <a:pt x="16473" y="11108"/>
                  <a:pt x="16419" y="11044"/>
                </a:cubicBezTo>
                <a:cubicBezTo>
                  <a:pt x="16332" y="10942"/>
                  <a:pt x="16215" y="10926"/>
                  <a:pt x="15436" y="10914"/>
                </a:cubicBezTo>
                <a:close/>
                <a:moveTo>
                  <a:pt x="4538" y="11146"/>
                </a:moveTo>
                <a:cubicBezTo>
                  <a:pt x="4155" y="11136"/>
                  <a:pt x="3716" y="11197"/>
                  <a:pt x="3383" y="11321"/>
                </a:cubicBezTo>
                <a:cubicBezTo>
                  <a:pt x="3031" y="11451"/>
                  <a:pt x="3013" y="11469"/>
                  <a:pt x="3013" y="11687"/>
                </a:cubicBezTo>
                <a:cubicBezTo>
                  <a:pt x="3013" y="11841"/>
                  <a:pt x="3051" y="11928"/>
                  <a:pt x="3128" y="11954"/>
                </a:cubicBezTo>
                <a:cubicBezTo>
                  <a:pt x="3216" y="11983"/>
                  <a:pt x="3223" y="12010"/>
                  <a:pt x="3159" y="12076"/>
                </a:cubicBezTo>
                <a:cubicBezTo>
                  <a:pt x="3044" y="12196"/>
                  <a:pt x="3471" y="12621"/>
                  <a:pt x="3663" y="12577"/>
                </a:cubicBezTo>
                <a:cubicBezTo>
                  <a:pt x="3746" y="12558"/>
                  <a:pt x="3813" y="12585"/>
                  <a:pt x="3842" y="12648"/>
                </a:cubicBezTo>
                <a:cubicBezTo>
                  <a:pt x="3866" y="12704"/>
                  <a:pt x="4040" y="12883"/>
                  <a:pt x="4227" y="13046"/>
                </a:cubicBezTo>
                <a:cubicBezTo>
                  <a:pt x="4666" y="13426"/>
                  <a:pt x="4654" y="13548"/>
                  <a:pt x="4159" y="13710"/>
                </a:cubicBezTo>
                <a:cubicBezTo>
                  <a:pt x="3947" y="13779"/>
                  <a:pt x="3721" y="13814"/>
                  <a:pt x="3623" y="13793"/>
                </a:cubicBezTo>
                <a:cubicBezTo>
                  <a:pt x="3391" y="13742"/>
                  <a:pt x="2802" y="13274"/>
                  <a:pt x="2412" y="12831"/>
                </a:cubicBezTo>
                <a:cubicBezTo>
                  <a:pt x="2145" y="12526"/>
                  <a:pt x="2099" y="12436"/>
                  <a:pt x="2136" y="12288"/>
                </a:cubicBezTo>
                <a:cubicBezTo>
                  <a:pt x="2191" y="12073"/>
                  <a:pt x="2048" y="12046"/>
                  <a:pt x="1851" y="12235"/>
                </a:cubicBezTo>
                <a:cubicBezTo>
                  <a:pt x="1708" y="12371"/>
                  <a:pt x="1467" y="12358"/>
                  <a:pt x="1090" y="12191"/>
                </a:cubicBezTo>
                <a:cubicBezTo>
                  <a:pt x="809" y="12066"/>
                  <a:pt x="536" y="12132"/>
                  <a:pt x="564" y="12318"/>
                </a:cubicBezTo>
                <a:cubicBezTo>
                  <a:pt x="576" y="12396"/>
                  <a:pt x="542" y="12505"/>
                  <a:pt x="488" y="12561"/>
                </a:cubicBezTo>
                <a:cubicBezTo>
                  <a:pt x="346" y="12709"/>
                  <a:pt x="462" y="12783"/>
                  <a:pt x="1020" y="12901"/>
                </a:cubicBezTo>
                <a:lnTo>
                  <a:pt x="1494" y="13000"/>
                </a:lnTo>
                <a:lnTo>
                  <a:pt x="1709" y="13362"/>
                </a:lnTo>
                <a:cubicBezTo>
                  <a:pt x="2015" y="13877"/>
                  <a:pt x="2345" y="14276"/>
                  <a:pt x="2827" y="14713"/>
                </a:cubicBezTo>
                <a:lnTo>
                  <a:pt x="3247" y="15093"/>
                </a:lnTo>
                <a:lnTo>
                  <a:pt x="3201" y="15924"/>
                </a:lnTo>
                <a:cubicBezTo>
                  <a:pt x="3176" y="16381"/>
                  <a:pt x="3125" y="16786"/>
                  <a:pt x="3089" y="16824"/>
                </a:cubicBezTo>
                <a:cubicBezTo>
                  <a:pt x="3053" y="16861"/>
                  <a:pt x="3004" y="17275"/>
                  <a:pt x="2979" y="17742"/>
                </a:cubicBezTo>
                <a:cubicBezTo>
                  <a:pt x="2955" y="18210"/>
                  <a:pt x="2901" y="18725"/>
                  <a:pt x="2860" y="18887"/>
                </a:cubicBezTo>
                <a:cubicBezTo>
                  <a:pt x="2775" y="19225"/>
                  <a:pt x="2802" y="19266"/>
                  <a:pt x="3198" y="19384"/>
                </a:cubicBezTo>
                <a:lnTo>
                  <a:pt x="3471" y="19466"/>
                </a:lnTo>
                <a:lnTo>
                  <a:pt x="3446" y="19918"/>
                </a:lnTo>
                <a:cubicBezTo>
                  <a:pt x="3426" y="20281"/>
                  <a:pt x="3442" y="20379"/>
                  <a:pt x="3528" y="20407"/>
                </a:cubicBezTo>
                <a:cubicBezTo>
                  <a:pt x="3664" y="20452"/>
                  <a:pt x="3607" y="20668"/>
                  <a:pt x="3430" y="20775"/>
                </a:cubicBezTo>
                <a:cubicBezTo>
                  <a:pt x="3359" y="20818"/>
                  <a:pt x="3270" y="20927"/>
                  <a:pt x="3230" y="21018"/>
                </a:cubicBezTo>
                <a:cubicBezTo>
                  <a:pt x="3170" y="21154"/>
                  <a:pt x="3181" y="21203"/>
                  <a:pt x="3296" y="21303"/>
                </a:cubicBezTo>
                <a:cubicBezTo>
                  <a:pt x="3392" y="21386"/>
                  <a:pt x="3530" y="21423"/>
                  <a:pt x="3735" y="21423"/>
                </a:cubicBezTo>
                <a:cubicBezTo>
                  <a:pt x="4372" y="21421"/>
                  <a:pt x="4476" y="21326"/>
                  <a:pt x="4341" y="20870"/>
                </a:cubicBezTo>
                <a:cubicBezTo>
                  <a:pt x="4270" y="20630"/>
                  <a:pt x="4275" y="20551"/>
                  <a:pt x="4367" y="20380"/>
                </a:cubicBezTo>
                <a:cubicBezTo>
                  <a:pt x="4428" y="20267"/>
                  <a:pt x="4516" y="19922"/>
                  <a:pt x="4564" y="19611"/>
                </a:cubicBezTo>
                <a:cubicBezTo>
                  <a:pt x="4655" y="19023"/>
                  <a:pt x="4709" y="18929"/>
                  <a:pt x="4881" y="19052"/>
                </a:cubicBezTo>
                <a:cubicBezTo>
                  <a:pt x="4957" y="19107"/>
                  <a:pt x="4983" y="19271"/>
                  <a:pt x="4983" y="19693"/>
                </a:cubicBezTo>
                <a:cubicBezTo>
                  <a:pt x="4983" y="20005"/>
                  <a:pt x="5011" y="20275"/>
                  <a:pt x="5045" y="20294"/>
                </a:cubicBezTo>
                <a:cubicBezTo>
                  <a:pt x="5079" y="20312"/>
                  <a:pt x="5068" y="20429"/>
                  <a:pt x="5017" y="20556"/>
                </a:cubicBezTo>
                <a:cubicBezTo>
                  <a:pt x="4967" y="20682"/>
                  <a:pt x="4943" y="20808"/>
                  <a:pt x="4964" y="20837"/>
                </a:cubicBezTo>
                <a:cubicBezTo>
                  <a:pt x="4985" y="20866"/>
                  <a:pt x="5142" y="20944"/>
                  <a:pt x="5313" y="21010"/>
                </a:cubicBezTo>
                <a:cubicBezTo>
                  <a:pt x="5575" y="21110"/>
                  <a:pt x="5710" y="21122"/>
                  <a:pt x="6148" y="21086"/>
                </a:cubicBezTo>
                <a:cubicBezTo>
                  <a:pt x="6700" y="21041"/>
                  <a:pt x="6731" y="21019"/>
                  <a:pt x="6604" y="20731"/>
                </a:cubicBezTo>
                <a:cubicBezTo>
                  <a:pt x="6556" y="20621"/>
                  <a:pt x="6452" y="20558"/>
                  <a:pt x="6234" y="20508"/>
                </a:cubicBezTo>
                <a:cubicBezTo>
                  <a:pt x="5824" y="20413"/>
                  <a:pt x="5810" y="20400"/>
                  <a:pt x="5932" y="20250"/>
                </a:cubicBezTo>
                <a:cubicBezTo>
                  <a:pt x="5999" y="20167"/>
                  <a:pt x="6038" y="19979"/>
                  <a:pt x="6038" y="19739"/>
                </a:cubicBezTo>
                <a:cubicBezTo>
                  <a:pt x="6038" y="19386"/>
                  <a:pt x="6051" y="19356"/>
                  <a:pt x="6231" y="19281"/>
                </a:cubicBezTo>
                <a:lnTo>
                  <a:pt x="6425" y="19201"/>
                </a:lnTo>
                <a:lnTo>
                  <a:pt x="6441" y="18289"/>
                </a:lnTo>
                <a:cubicBezTo>
                  <a:pt x="6453" y="17621"/>
                  <a:pt x="6414" y="17082"/>
                  <a:pt x="6295" y="16280"/>
                </a:cubicBezTo>
                <a:lnTo>
                  <a:pt x="6133" y="15185"/>
                </a:lnTo>
                <a:lnTo>
                  <a:pt x="6601" y="14759"/>
                </a:lnTo>
                <a:cubicBezTo>
                  <a:pt x="7129" y="14277"/>
                  <a:pt x="7601" y="13699"/>
                  <a:pt x="7808" y="13278"/>
                </a:cubicBezTo>
                <a:cubicBezTo>
                  <a:pt x="7886" y="13122"/>
                  <a:pt x="8026" y="12938"/>
                  <a:pt x="8120" y="12869"/>
                </a:cubicBezTo>
                <a:cubicBezTo>
                  <a:pt x="8233" y="12787"/>
                  <a:pt x="8318" y="12629"/>
                  <a:pt x="8373" y="12400"/>
                </a:cubicBezTo>
                <a:cubicBezTo>
                  <a:pt x="8465" y="12020"/>
                  <a:pt x="8424" y="11925"/>
                  <a:pt x="8213" y="12038"/>
                </a:cubicBezTo>
                <a:cubicBezTo>
                  <a:pt x="8099" y="12100"/>
                  <a:pt x="8067" y="12097"/>
                  <a:pt x="8033" y="12021"/>
                </a:cubicBezTo>
                <a:cubicBezTo>
                  <a:pt x="7970" y="11877"/>
                  <a:pt x="7893" y="11910"/>
                  <a:pt x="7730" y="12149"/>
                </a:cubicBezTo>
                <a:cubicBezTo>
                  <a:pt x="7586" y="12360"/>
                  <a:pt x="7574" y="12365"/>
                  <a:pt x="7446" y="12264"/>
                </a:cubicBezTo>
                <a:cubicBezTo>
                  <a:pt x="7279" y="12134"/>
                  <a:pt x="7150" y="12195"/>
                  <a:pt x="7203" y="12380"/>
                </a:cubicBezTo>
                <a:cubicBezTo>
                  <a:pt x="7232" y="12479"/>
                  <a:pt x="7149" y="12653"/>
                  <a:pt x="6914" y="12988"/>
                </a:cubicBezTo>
                <a:cubicBezTo>
                  <a:pt x="6733" y="13246"/>
                  <a:pt x="6567" y="13441"/>
                  <a:pt x="6544" y="13422"/>
                </a:cubicBezTo>
                <a:cubicBezTo>
                  <a:pt x="6522" y="13403"/>
                  <a:pt x="6463" y="13285"/>
                  <a:pt x="6412" y="13160"/>
                </a:cubicBezTo>
                <a:cubicBezTo>
                  <a:pt x="6344" y="12991"/>
                  <a:pt x="6340" y="12891"/>
                  <a:pt x="6396" y="12771"/>
                </a:cubicBezTo>
                <a:cubicBezTo>
                  <a:pt x="6452" y="12652"/>
                  <a:pt x="6449" y="12573"/>
                  <a:pt x="6389" y="12476"/>
                </a:cubicBezTo>
                <a:cubicBezTo>
                  <a:pt x="6253" y="12257"/>
                  <a:pt x="6408" y="12204"/>
                  <a:pt x="6656" y="12384"/>
                </a:cubicBezTo>
                <a:lnTo>
                  <a:pt x="6874" y="12542"/>
                </a:lnTo>
                <a:lnTo>
                  <a:pt x="6947" y="12311"/>
                </a:lnTo>
                <a:cubicBezTo>
                  <a:pt x="7048" y="11996"/>
                  <a:pt x="7042" y="11896"/>
                  <a:pt x="6911" y="11802"/>
                </a:cubicBezTo>
                <a:cubicBezTo>
                  <a:pt x="6809" y="11729"/>
                  <a:pt x="6811" y="11714"/>
                  <a:pt x="6924" y="11643"/>
                </a:cubicBezTo>
                <a:cubicBezTo>
                  <a:pt x="7041" y="11568"/>
                  <a:pt x="7039" y="11556"/>
                  <a:pt x="6885" y="11414"/>
                </a:cubicBezTo>
                <a:cubicBezTo>
                  <a:pt x="6672" y="11217"/>
                  <a:pt x="6232" y="11160"/>
                  <a:pt x="5783" y="11272"/>
                </a:cubicBezTo>
                <a:cubicBezTo>
                  <a:pt x="5470" y="11350"/>
                  <a:pt x="5414" y="11347"/>
                  <a:pt x="5130" y="11240"/>
                </a:cubicBezTo>
                <a:cubicBezTo>
                  <a:pt x="4977" y="11182"/>
                  <a:pt x="4767" y="11151"/>
                  <a:pt x="4538" y="11146"/>
                </a:cubicBezTo>
                <a:close/>
                <a:moveTo>
                  <a:pt x="19997" y="17444"/>
                </a:moveTo>
                <a:cubicBezTo>
                  <a:pt x="19967" y="17445"/>
                  <a:pt x="19923" y="17466"/>
                  <a:pt x="19849" y="17508"/>
                </a:cubicBezTo>
                <a:cubicBezTo>
                  <a:pt x="19686" y="17600"/>
                  <a:pt x="19683" y="17612"/>
                  <a:pt x="19795" y="17719"/>
                </a:cubicBezTo>
                <a:cubicBezTo>
                  <a:pt x="19929" y="17847"/>
                  <a:pt x="20004" y="17861"/>
                  <a:pt x="20068" y="17772"/>
                </a:cubicBezTo>
                <a:cubicBezTo>
                  <a:pt x="20092" y="17739"/>
                  <a:pt x="20173" y="17711"/>
                  <a:pt x="20248" y="17711"/>
                </a:cubicBezTo>
                <a:cubicBezTo>
                  <a:pt x="20323" y="17711"/>
                  <a:pt x="20385" y="17684"/>
                  <a:pt x="20385" y="17650"/>
                </a:cubicBezTo>
                <a:cubicBezTo>
                  <a:pt x="20385" y="17617"/>
                  <a:pt x="20321" y="17589"/>
                  <a:pt x="20242" y="17589"/>
                </a:cubicBezTo>
                <a:cubicBezTo>
                  <a:pt x="20163" y="17589"/>
                  <a:pt x="20081" y="17549"/>
                  <a:pt x="20060" y="17500"/>
                </a:cubicBezTo>
                <a:cubicBezTo>
                  <a:pt x="20043" y="17461"/>
                  <a:pt x="20027" y="17442"/>
                  <a:pt x="19997" y="17444"/>
                </a:cubicBezTo>
                <a:close/>
              </a:path>
            </a:pathLst>
          </a:custGeom>
          <a:ln w="12700">
            <a:miter lim="400000"/>
          </a:ln>
        </p:spPr>
      </p:pic>
      <p:pic>
        <p:nvPicPr>
          <p:cNvPr id="186" name="bender.png" descr="bender.png"/>
          <p:cNvPicPr>
            <a:picLocks noChangeAspect="1"/>
          </p:cNvPicPr>
          <p:nvPr/>
        </p:nvPicPr>
        <p:blipFill>
          <a:blip r:embed="rId4">
            <a:extLst/>
          </a:blip>
          <a:stretch>
            <a:fillRect/>
          </a:stretch>
        </p:blipFill>
        <p:spPr>
          <a:xfrm>
            <a:off x="22639379" y="12369356"/>
            <a:ext cx="1496739" cy="1286495"/>
          </a:xfrm>
          <a:prstGeom prst="rect">
            <a:avLst/>
          </a:prstGeom>
          <a:ln w="12700">
            <a:miter lim="400000"/>
          </a:ln>
        </p:spPr>
      </p:pic>
      <p:sp>
        <p:nvSpPr>
          <p:cNvPr id="187" name="Línea"/>
          <p:cNvSpPr/>
          <p:nvPr/>
        </p:nvSpPr>
        <p:spPr>
          <a:xfrm>
            <a:off x="17513300" y="6007100"/>
            <a:ext cx="3573487" cy="0"/>
          </a:xfrm>
          <a:prstGeom prst="line">
            <a:avLst/>
          </a:prstGeom>
          <a:ln w="50800">
            <a:solidFill>
              <a:srgbClr val="FFFFFF"/>
            </a:solidFill>
            <a:miter lim="400000"/>
            <a:headEnd type="triangle"/>
            <a:tailEnd type="triangle"/>
          </a:ln>
        </p:spPr>
        <p:txBody>
          <a:bodyPr lIns="50800" tIns="50800" rIns="50800" bIns="50800" anchor="ctr"/>
          <a:lstStyle/>
          <a:p>
            <a:pPr>
              <a:defRPr sz="5000"/>
            </a:pPr>
          </a:p>
        </p:txBody>
      </p:sp>
      <p:sp>
        <p:nvSpPr>
          <p:cNvPr id="188" name="Línea"/>
          <p:cNvSpPr/>
          <p:nvPr/>
        </p:nvSpPr>
        <p:spPr>
          <a:xfrm>
            <a:off x="19300043" y="5996582"/>
            <a:ext cx="1" cy="2464361"/>
          </a:xfrm>
          <a:prstGeom prst="line">
            <a:avLst/>
          </a:prstGeom>
          <a:ln w="63500">
            <a:solidFill>
              <a:srgbClr val="FFFFFF"/>
            </a:solidFill>
            <a:miter lim="400000"/>
            <a:headEnd type="diamond"/>
            <a:tailEnd type="triangle"/>
          </a:ln>
        </p:spPr>
        <p:txBody>
          <a:bodyPr lIns="50800" tIns="50800" rIns="50800" bIns="50800" anchor="ctr"/>
          <a:lstStyle/>
          <a:p>
            <a:pPr>
              <a:defRPr sz="5000"/>
            </a:pPr>
          </a:p>
        </p:txBody>
      </p:sp>
      <p:pic>
        <p:nvPicPr>
          <p:cNvPr id="189" name="Imagen" descr="Imagen"/>
          <p:cNvPicPr>
            <a:picLocks noChangeAspect="1"/>
          </p:cNvPicPr>
          <p:nvPr/>
        </p:nvPicPr>
        <p:blipFill>
          <a:blip r:embed="rId5">
            <a:extLst/>
          </a:blip>
          <a:stretch>
            <a:fillRect/>
          </a:stretch>
        </p:blipFill>
        <p:spPr>
          <a:xfrm>
            <a:off x="591488" y="12591767"/>
            <a:ext cx="841674" cy="8416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8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185"/>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187"/>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4" fill="hold">
                                  <p:stCondLst>
                                    <p:cond delay="0"/>
                                  </p:stCondLst>
                                  <p:iterate type="el" backwards="0">
                                    <p:tmAbs val="0"/>
                                  </p:iterate>
                                  <p:childTnLst>
                                    <p:set>
                                      <p:cBhvr>
                                        <p:cTn id="24" fill="hold"/>
                                        <p:tgtEl>
                                          <p:spTgt spid="1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4"/>
      <p:bldP build="whole" bldLvl="1" animBg="1" rev="0" advAuto="0" spid="185" grpId="2"/>
      <p:bldP build="whole" bldLvl="1" animBg="1" rev="0" advAuto="0" spid="187" grpId="3"/>
      <p:bldP build="p" bldLvl="5" animBg="1" rev="0" advAuto="0" spid="18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egunda parte: El vídeo"/>
          <p:cNvSpPr txBox="1"/>
          <p:nvPr>
            <p:ph type="title"/>
          </p:nvPr>
        </p:nvSpPr>
        <p:spPr>
          <a:xfrm>
            <a:off x="1473200" y="415728"/>
            <a:ext cx="21437600" cy="1488224"/>
          </a:xfrm>
          <a:prstGeom prst="rect">
            <a:avLst/>
          </a:prstGeom>
        </p:spPr>
        <p:txBody>
          <a:bodyPr/>
          <a:lstStyle>
            <a:lvl1pPr defTabSz="751205">
              <a:defRPr sz="9100">
                <a:effectLst>
                  <a:outerShdw sx="100000" sy="100000" kx="0" ky="0" algn="b" rotWithShape="0" blurRad="46228" dist="34671" dir="5400000">
                    <a:srgbClr val="000000"/>
                  </a:outerShdw>
                </a:effectLst>
              </a:defRPr>
            </a:lvl1pPr>
          </a:lstStyle>
          <a:p>
            <a:pPr/>
            <a:r>
              <a:t>Segunda parte: El vídeo</a:t>
            </a:r>
          </a:p>
        </p:txBody>
      </p:sp>
      <p:pic>
        <p:nvPicPr>
          <p:cNvPr id="194" name="bender.png" descr="bender.png"/>
          <p:cNvPicPr>
            <a:picLocks noChangeAspect="1"/>
          </p:cNvPicPr>
          <p:nvPr/>
        </p:nvPicPr>
        <p:blipFill>
          <a:blip r:embed="rId2">
            <a:extLst/>
          </a:blip>
          <a:stretch>
            <a:fillRect/>
          </a:stretch>
        </p:blipFill>
        <p:spPr>
          <a:xfrm>
            <a:off x="22639379" y="12369356"/>
            <a:ext cx="1496739" cy="1286495"/>
          </a:xfrm>
          <a:prstGeom prst="rect">
            <a:avLst/>
          </a:prstGeom>
          <a:ln w="12700">
            <a:miter lim="400000"/>
          </a:ln>
        </p:spPr>
      </p:pic>
      <p:pic>
        <p:nvPicPr>
          <p:cNvPr id="195" name="Imagen" descr="Imagen"/>
          <p:cNvPicPr>
            <a:picLocks noChangeAspect="1"/>
          </p:cNvPicPr>
          <p:nvPr/>
        </p:nvPicPr>
        <p:blipFill>
          <a:blip r:embed="rId3">
            <a:extLst/>
          </a:blip>
          <a:stretch>
            <a:fillRect/>
          </a:stretch>
        </p:blipFill>
        <p:spPr>
          <a:xfrm>
            <a:off x="4964665" y="2097580"/>
            <a:ext cx="14454670" cy="8153401"/>
          </a:xfrm>
          <a:prstGeom prst="rect">
            <a:avLst/>
          </a:prstGeom>
          <a:ln w="12700">
            <a:miter lim="400000"/>
          </a:ln>
        </p:spPr>
      </p:pic>
      <p:pic>
        <p:nvPicPr>
          <p:cNvPr id="196" name="Imagen" descr="Imagen"/>
          <p:cNvPicPr>
            <a:picLocks noChangeAspect="1"/>
          </p:cNvPicPr>
          <p:nvPr/>
        </p:nvPicPr>
        <p:blipFill>
          <a:blip r:embed="rId4">
            <a:extLst/>
          </a:blip>
          <a:srcRect l="4430" t="6551" r="4244" b="21707"/>
          <a:stretch>
            <a:fillRect/>
          </a:stretch>
        </p:blipFill>
        <p:spPr>
          <a:xfrm>
            <a:off x="305529" y="12778035"/>
            <a:ext cx="632811" cy="662810"/>
          </a:xfrm>
          <a:custGeom>
            <a:avLst/>
            <a:gdLst/>
            <a:ahLst/>
            <a:cxnLst>
              <a:cxn ang="0">
                <a:pos x="wd2" y="hd2"/>
              </a:cxn>
              <a:cxn ang="5400000">
                <a:pos x="wd2" y="hd2"/>
              </a:cxn>
              <a:cxn ang="10800000">
                <a:pos x="wd2" y="hd2"/>
              </a:cxn>
              <a:cxn ang="16200000">
                <a:pos x="wd2" y="hd2"/>
              </a:cxn>
            </a:cxnLst>
            <a:rect l="0" t="0" r="r" b="b"/>
            <a:pathLst>
              <a:path w="21574" h="21588" fill="norm" stroke="1" extrusionOk="0">
                <a:moveTo>
                  <a:pt x="9868" y="0"/>
                </a:moveTo>
                <a:cubicBezTo>
                  <a:pt x="9833" y="-3"/>
                  <a:pt x="9795" y="4"/>
                  <a:pt x="9746" y="13"/>
                </a:cubicBezTo>
                <a:cubicBezTo>
                  <a:pt x="9706" y="21"/>
                  <a:pt x="9673" y="28"/>
                  <a:pt x="9651" y="39"/>
                </a:cubicBezTo>
                <a:cubicBezTo>
                  <a:pt x="9629" y="51"/>
                  <a:pt x="9607" y="63"/>
                  <a:pt x="9597" y="91"/>
                </a:cubicBezTo>
                <a:cubicBezTo>
                  <a:pt x="9577" y="147"/>
                  <a:pt x="9579" y="255"/>
                  <a:pt x="9583" y="453"/>
                </a:cubicBezTo>
                <a:cubicBezTo>
                  <a:pt x="9589" y="677"/>
                  <a:pt x="9588" y="997"/>
                  <a:pt x="9570" y="1164"/>
                </a:cubicBezTo>
                <a:lnTo>
                  <a:pt x="9529" y="1461"/>
                </a:lnTo>
                <a:lnTo>
                  <a:pt x="9056" y="1448"/>
                </a:lnTo>
                <a:lnTo>
                  <a:pt x="8582" y="1435"/>
                </a:lnTo>
                <a:lnTo>
                  <a:pt x="8582" y="1914"/>
                </a:lnTo>
                <a:cubicBezTo>
                  <a:pt x="8584" y="2055"/>
                  <a:pt x="8590" y="2164"/>
                  <a:pt x="8582" y="2250"/>
                </a:cubicBezTo>
                <a:cubicBezTo>
                  <a:pt x="8566" y="2421"/>
                  <a:pt x="8524" y="2491"/>
                  <a:pt x="8433" y="2495"/>
                </a:cubicBezTo>
                <a:cubicBezTo>
                  <a:pt x="8388" y="2497"/>
                  <a:pt x="8330" y="2483"/>
                  <a:pt x="8257" y="2456"/>
                </a:cubicBezTo>
                <a:cubicBezTo>
                  <a:pt x="8127" y="2409"/>
                  <a:pt x="8041" y="2405"/>
                  <a:pt x="8000" y="2444"/>
                </a:cubicBezTo>
                <a:cubicBezTo>
                  <a:pt x="7983" y="2460"/>
                  <a:pt x="7952" y="2473"/>
                  <a:pt x="7919" y="2482"/>
                </a:cubicBezTo>
                <a:cubicBezTo>
                  <a:pt x="7856" y="2501"/>
                  <a:pt x="7779" y="2507"/>
                  <a:pt x="7716" y="2495"/>
                </a:cubicBezTo>
                <a:cubicBezTo>
                  <a:pt x="7714" y="2495"/>
                  <a:pt x="7705" y="2496"/>
                  <a:pt x="7703" y="2495"/>
                </a:cubicBezTo>
                <a:cubicBezTo>
                  <a:pt x="7670" y="2489"/>
                  <a:pt x="7651" y="2472"/>
                  <a:pt x="7635" y="2456"/>
                </a:cubicBezTo>
                <a:cubicBezTo>
                  <a:pt x="7611" y="2434"/>
                  <a:pt x="7360" y="2422"/>
                  <a:pt x="7080" y="2418"/>
                </a:cubicBezTo>
                <a:cubicBezTo>
                  <a:pt x="6975" y="2416"/>
                  <a:pt x="6891" y="2416"/>
                  <a:pt x="6823" y="2418"/>
                </a:cubicBezTo>
                <a:cubicBezTo>
                  <a:pt x="6621" y="2423"/>
                  <a:pt x="6570" y="2438"/>
                  <a:pt x="6566" y="2495"/>
                </a:cubicBezTo>
                <a:cubicBezTo>
                  <a:pt x="6542" y="2892"/>
                  <a:pt x="6505" y="2992"/>
                  <a:pt x="6377" y="3038"/>
                </a:cubicBezTo>
                <a:cubicBezTo>
                  <a:pt x="6339" y="3052"/>
                  <a:pt x="6310" y="3083"/>
                  <a:pt x="6282" y="3116"/>
                </a:cubicBezTo>
                <a:cubicBezTo>
                  <a:pt x="6254" y="3148"/>
                  <a:pt x="6233" y="3183"/>
                  <a:pt x="6228" y="3219"/>
                </a:cubicBezTo>
                <a:cubicBezTo>
                  <a:pt x="6221" y="3264"/>
                  <a:pt x="6203" y="3298"/>
                  <a:pt x="6174" y="3323"/>
                </a:cubicBezTo>
                <a:cubicBezTo>
                  <a:pt x="6145" y="3347"/>
                  <a:pt x="6104" y="3355"/>
                  <a:pt x="6052" y="3361"/>
                </a:cubicBezTo>
                <a:cubicBezTo>
                  <a:pt x="5761" y="3394"/>
                  <a:pt x="5179" y="3397"/>
                  <a:pt x="5118" y="3361"/>
                </a:cubicBezTo>
                <a:cubicBezTo>
                  <a:pt x="5085" y="3341"/>
                  <a:pt x="5054" y="3377"/>
                  <a:pt x="5051" y="3452"/>
                </a:cubicBezTo>
                <a:cubicBezTo>
                  <a:pt x="5042" y="3633"/>
                  <a:pt x="5037" y="3725"/>
                  <a:pt x="5010" y="3775"/>
                </a:cubicBezTo>
                <a:cubicBezTo>
                  <a:pt x="5003" y="3788"/>
                  <a:pt x="4993" y="3806"/>
                  <a:pt x="4983" y="3814"/>
                </a:cubicBezTo>
                <a:cubicBezTo>
                  <a:pt x="4954" y="3837"/>
                  <a:pt x="4917" y="3845"/>
                  <a:pt x="4848" y="3852"/>
                </a:cubicBezTo>
                <a:cubicBezTo>
                  <a:pt x="4797" y="3858"/>
                  <a:pt x="4741" y="3865"/>
                  <a:pt x="4699" y="3878"/>
                </a:cubicBezTo>
                <a:cubicBezTo>
                  <a:pt x="4615" y="3904"/>
                  <a:pt x="4558" y="3943"/>
                  <a:pt x="4537" y="3982"/>
                </a:cubicBezTo>
                <a:cubicBezTo>
                  <a:pt x="4526" y="4001"/>
                  <a:pt x="4525" y="4015"/>
                  <a:pt x="4537" y="4033"/>
                </a:cubicBezTo>
                <a:cubicBezTo>
                  <a:pt x="4555" y="4062"/>
                  <a:pt x="4555" y="4091"/>
                  <a:pt x="4537" y="4124"/>
                </a:cubicBezTo>
                <a:cubicBezTo>
                  <a:pt x="4518" y="4157"/>
                  <a:pt x="4485" y="4197"/>
                  <a:pt x="4442" y="4227"/>
                </a:cubicBezTo>
                <a:cubicBezTo>
                  <a:pt x="4355" y="4288"/>
                  <a:pt x="4224" y="4341"/>
                  <a:pt x="4104" y="4344"/>
                </a:cubicBezTo>
                <a:cubicBezTo>
                  <a:pt x="3968" y="4347"/>
                  <a:pt x="3832" y="4366"/>
                  <a:pt x="3792" y="4395"/>
                </a:cubicBezTo>
                <a:cubicBezTo>
                  <a:pt x="3748" y="4428"/>
                  <a:pt x="3695" y="4433"/>
                  <a:pt x="3671" y="4395"/>
                </a:cubicBezTo>
                <a:cubicBezTo>
                  <a:pt x="3652" y="4367"/>
                  <a:pt x="3634" y="4339"/>
                  <a:pt x="3616" y="4331"/>
                </a:cubicBezTo>
                <a:cubicBezTo>
                  <a:pt x="3599" y="4322"/>
                  <a:pt x="3589" y="4321"/>
                  <a:pt x="3576" y="4331"/>
                </a:cubicBezTo>
                <a:cubicBezTo>
                  <a:pt x="3562" y="4341"/>
                  <a:pt x="3543" y="4368"/>
                  <a:pt x="3535" y="4395"/>
                </a:cubicBezTo>
                <a:cubicBezTo>
                  <a:pt x="3528" y="4422"/>
                  <a:pt x="3534" y="4457"/>
                  <a:pt x="3535" y="4499"/>
                </a:cubicBezTo>
                <a:cubicBezTo>
                  <a:pt x="3537" y="4557"/>
                  <a:pt x="3530" y="4602"/>
                  <a:pt x="3522" y="4641"/>
                </a:cubicBezTo>
                <a:cubicBezTo>
                  <a:pt x="3498" y="4759"/>
                  <a:pt x="3421" y="4796"/>
                  <a:pt x="3265" y="4796"/>
                </a:cubicBezTo>
                <a:cubicBezTo>
                  <a:pt x="3194" y="4796"/>
                  <a:pt x="3149" y="4813"/>
                  <a:pt x="3116" y="4835"/>
                </a:cubicBezTo>
                <a:cubicBezTo>
                  <a:pt x="3083" y="4857"/>
                  <a:pt x="3063" y="4894"/>
                  <a:pt x="3048" y="4951"/>
                </a:cubicBezTo>
                <a:cubicBezTo>
                  <a:pt x="3027" y="5032"/>
                  <a:pt x="3030" y="5138"/>
                  <a:pt x="3048" y="5184"/>
                </a:cubicBezTo>
                <a:cubicBezTo>
                  <a:pt x="3090" y="5289"/>
                  <a:pt x="2931" y="5429"/>
                  <a:pt x="2872" y="5339"/>
                </a:cubicBezTo>
                <a:cubicBezTo>
                  <a:pt x="2850" y="5305"/>
                  <a:pt x="2766" y="5274"/>
                  <a:pt x="2683" y="5274"/>
                </a:cubicBezTo>
                <a:cubicBezTo>
                  <a:pt x="2618" y="5274"/>
                  <a:pt x="2583" y="5273"/>
                  <a:pt x="2561" y="5300"/>
                </a:cubicBezTo>
                <a:cubicBezTo>
                  <a:pt x="2540" y="5328"/>
                  <a:pt x="2534" y="5383"/>
                  <a:pt x="2534" y="5468"/>
                </a:cubicBezTo>
                <a:cubicBezTo>
                  <a:pt x="2534" y="5518"/>
                  <a:pt x="2525" y="5562"/>
                  <a:pt x="2507" y="5610"/>
                </a:cubicBezTo>
                <a:cubicBezTo>
                  <a:pt x="2490" y="5655"/>
                  <a:pt x="2464" y="5705"/>
                  <a:pt x="2439" y="5740"/>
                </a:cubicBezTo>
                <a:cubicBezTo>
                  <a:pt x="2437" y="5744"/>
                  <a:pt x="2429" y="5749"/>
                  <a:pt x="2426" y="5753"/>
                </a:cubicBezTo>
                <a:cubicBezTo>
                  <a:pt x="2397" y="5789"/>
                  <a:pt x="2373" y="5804"/>
                  <a:pt x="2345" y="5817"/>
                </a:cubicBezTo>
                <a:cubicBezTo>
                  <a:pt x="2342" y="5818"/>
                  <a:pt x="2347" y="5829"/>
                  <a:pt x="2345" y="5830"/>
                </a:cubicBezTo>
                <a:cubicBezTo>
                  <a:pt x="2337" y="5833"/>
                  <a:pt x="2324" y="5829"/>
                  <a:pt x="2317" y="5830"/>
                </a:cubicBezTo>
                <a:cubicBezTo>
                  <a:pt x="2309" y="5832"/>
                  <a:pt x="2298" y="5832"/>
                  <a:pt x="2290" y="5830"/>
                </a:cubicBezTo>
                <a:cubicBezTo>
                  <a:pt x="2282" y="5828"/>
                  <a:pt x="2271" y="5824"/>
                  <a:pt x="2263" y="5817"/>
                </a:cubicBezTo>
                <a:cubicBezTo>
                  <a:pt x="2176" y="5734"/>
                  <a:pt x="2108" y="5750"/>
                  <a:pt x="2074" y="5856"/>
                </a:cubicBezTo>
                <a:cubicBezTo>
                  <a:pt x="2063" y="5892"/>
                  <a:pt x="2051" y="5943"/>
                  <a:pt x="2047" y="5998"/>
                </a:cubicBezTo>
                <a:cubicBezTo>
                  <a:pt x="2041" y="6078"/>
                  <a:pt x="2043" y="6133"/>
                  <a:pt x="2033" y="6179"/>
                </a:cubicBezTo>
                <a:cubicBezTo>
                  <a:pt x="2029" y="6204"/>
                  <a:pt x="2013" y="6228"/>
                  <a:pt x="2006" y="6244"/>
                </a:cubicBezTo>
                <a:cubicBezTo>
                  <a:pt x="2004" y="6251"/>
                  <a:pt x="2009" y="6251"/>
                  <a:pt x="2006" y="6257"/>
                </a:cubicBezTo>
                <a:cubicBezTo>
                  <a:pt x="2001" y="6266"/>
                  <a:pt x="1986" y="6276"/>
                  <a:pt x="1979" y="6283"/>
                </a:cubicBezTo>
                <a:cubicBezTo>
                  <a:pt x="1938" y="6324"/>
                  <a:pt x="1874" y="6318"/>
                  <a:pt x="1749" y="6296"/>
                </a:cubicBezTo>
                <a:lnTo>
                  <a:pt x="1533" y="6257"/>
                </a:lnTo>
                <a:lnTo>
                  <a:pt x="1546" y="6515"/>
                </a:lnTo>
                <a:cubicBezTo>
                  <a:pt x="1552" y="6657"/>
                  <a:pt x="1553" y="6793"/>
                  <a:pt x="1546" y="6826"/>
                </a:cubicBezTo>
                <a:cubicBezTo>
                  <a:pt x="1539" y="6858"/>
                  <a:pt x="1541" y="6929"/>
                  <a:pt x="1546" y="6981"/>
                </a:cubicBezTo>
                <a:cubicBezTo>
                  <a:pt x="1553" y="7044"/>
                  <a:pt x="1522" y="7108"/>
                  <a:pt x="1465" y="7149"/>
                </a:cubicBezTo>
                <a:cubicBezTo>
                  <a:pt x="1408" y="7190"/>
                  <a:pt x="1320" y="7214"/>
                  <a:pt x="1208" y="7226"/>
                </a:cubicBezTo>
                <a:lnTo>
                  <a:pt x="1019" y="7239"/>
                </a:lnTo>
                <a:lnTo>
                  <a:pt x="1019" y="7717"/>
                </a:lnTo>
                <a:lnTo>
                  <a:pt x="1019" y="8183"/>
                </a:lnTo>
                <a:lnTo>
                  <a:pt x="802" y="8183"/>
                </a:lnTo>
                <a:cubicBezTo>
                  <a:pt x="728" y="8183"/>
                  <a:pt x="675" y="8194"/>
                  <a:pt x="640" y="8209"/>
                </a:cubicBezTo>
                <a:cubicBezTo>
                  <a:pt x="622" y="8216"/>
                  <a:pt x="608" y="8224"/>
                  <a:pt x="599" y="8235"/>
                </a:cubicBezTo>
                <a:cubicBezTo>
                  <a:pt x="590" y="8246"/>
                  <a:pt x="586" y="8258"/>
                  <a:pt x="586" y="8273"/>
                </a:cubicBezTo>
                <a:cubicBezTo>
                  <a:pt x="585" y="8322"/>
                  <a:pt x="559" y="8400"/>
                  <a:pt x="531" y="8441"/>
                </a:cubicBezTo>
                <a:cubicBezTo>
                  <a:pt x="518" y="8462"/>
                  <a:pt x="510" y="8510"/>
                  <a:pt x="504" y="8571"/>
                </a:cubicBezTo>
                <a:cubicBezTo>
                  <a:pt x="499" y="8632"/>
                  <a:pt x="500" y="8706"/>
                  <a:pt x="504" y="8777"/>
                </a:cubicBezTo>
                <a:cubicBezTo>
                  <a:pt x="518" y="8993"/>
                  <a:pt x="494" y="9059"/>
                  <a:pt x="356" y="9191"/>
                </a:cubicBezTo>
                <a:cubicBezTo>
                  <a:pt x="310" y="9235"/>
                  <a:pt x="264" y="9286"/>
                  <a:pt x="234" y="9333"/>
                </a:cubicBezTo>
                <a:cubicBezTo>
                  <a:pt x="204" y="9380"/>
                  <a:pt x="193" y="9422"/>
                  <a:pt x="193" y="9450"/>
                </a:cubicBezTo>
                <a:cubicBezTo>
                  <a:pt x="193" y="9505"/>
                  <a:pt x="175" y="9570"/>
                  <a:pt x="153" y="9592"/>
                </a:cubicBezTo>
                <a:cubicBezTo>
                  <a:pt x="87" y="9654"/>
                  <a:pt x="31" y="10387"/>
                  <a:pt x="58" y="10897"/>
                </a:cubicBezTo>
                <a:cubicBezTo>
                  <a:pt x="60" y="10946"/>
                  <a:pt x="60" y="11064"/>
                  <a:pt x="58" y="11169"/>
                </a:cubicBezTo>
                <a:cubicBezTo>
                  <a:pt x="56" y="11274"/>
                  <a:pt x="67" y="11472"/>
                  <a:pt x="85" y="11608"/>
                </a:cubicBezTo>
                <a:cubicBezTo>
                  <a:pt x="94" y="11676"/>
                  <a:pt x="104" y="11751"/>
                  <a:pt x="98" y="11802"/>
                </a:cubicBezTo>
                <a:cubicBezTo>
                  <a:pt x="93" y="11854"/>
                  <a:pt x="74" y="11883"/>
                  <a:pt x="58" y="11893"/>
                </a:cubicBezTo>
                <a:cubicBezTo>
                  <a:pt x="-19" y="11938"/>
                  <a:pt x="-18" y="12197"/>
                  <a:pt x="58" y="12242"/>
                </a:cubicBezTo>
                <a:cubicBezTo>
                  <a:pt x="90" y="12260"/>
                  <a:pt x="106" y="12338"/>
                  <a:pt x="85" y="12410"/>
                </a:cubicBezTo>
                <a:cubicBezTo>
                  <a:pt x="64" y="12482"/>
                  <a:pt x="38" y="12949"/>
                  <a:pt x="31" y="13444"/>
                </a:cubicBezTo>
                <a:cubicBezTo>
                  <a:pt x="31" y="13453"/>
                  <a:pt x="31" y="13451"/>
                  <a:pt x="31" y="13457"/>
                </a:cubicBezTo>
                <a:cubicBezTo>
                  <a:pt x="23" y="14035"/>
                  <a:pt x="20" y="14247"/>
                  <a:pt x="58" y="14310"/>
                </a:cubicBezTo>
                <a:cubicBezTo>
                  <a:pt x="59" y="14311"/>
                  <a:pt x="70" y="14309"/>
                  <a:pt x="71" y="14310"/>
                </a:cubicBezTo>
                <a:cubicBezTo>
                  <a:pt x="73" y="14312"/>
                  <a:pt x="70" y="14321"/>
                  <a:pt x="71" y="14323"/>
                </a:cubicBezTo>
                <a:cubicBezTo>
                  <a:pt x="87" y="14334"/>
                  <a:pt x="113" y="14329"/>
                  <a:pt x="139" y="14323"/>
                </a:cubicBezTo>
                <a:cubicBezTo>
                  <a:pt x="203" y="14307"/>
                  <a:pt x="269" y="14319"/>
                  <a:pt x="288" y="14349"/>
                </a:cubicBezTo>
                <a:cubicBezTo>
                  <a:pt x="294" y="14358"/>
                  <a:pt x="306" y="14356"/>
                  <a:pt x="315" y="14362"/>
                </a:cubicBezTo>
                <a:cubicBezTo>
                  <a:pt x="326" y="14365"/>
                  <a:pt x="331" y="14371"/>
                  <a:pt x="342" y="14375"/>
                </a:cubicBezTo>
                <a:cubicBezTo>
                  <a:pt x="352" y="14374"/>
                  <a:pt x="360" y="14380"/>
                  <a:pt x="369" y="14375"/>
                </a:cubicBezTo>
                <a:cubicBezTo>
                  <a:pt x="419" y="14345"/>
                  <a:pt x="455" y="14371"/>
                  <a:pt x="477" y="14465"/>
                </a:cubicBezTo>
                <a:cubicBezTo>
                  <a:pt x="514" y="14541"/>
                  <a:pt x="509" y="14702"/>
                  <a:pt x="504" y="15124"/>
                </a:cubicBezTo>
                <a:cubicBezTo>
                  <a:pt x="504" y="15132"/>
                  <a:pt x="504" y="15129"/>
                  <a:pt x="504" y="15137"/>
                </a:cubicBezTo>
                <a:lnTo>
                  <a:pt x="504" y="15796"/>
                </a:lnTo>
                <a:lnTo>
                  <a:pt x="721" y="15784"/>
                </a:lnTo>
                <a:cubicBezTo>
                  <a:pt x="900" y="15770"/>
                  <a:pt x="991" y="15811"/>
                  <a:pt x="1019" y="15913"/>
                </a:cubicBezTo>
                <a:cubicBezTo>
                  <a:pt x="1028" y="15948"/>
                  <a:pt x="1023" y="15980"/>
                  <a:pt x="1019" y="16029"/>
                </a:cubicBezTo>
                <a:cubicBezTo>
                  <a:pt x="1012" y="16103"/>
                  <a:pt x="1034" y="16182"/>
                  <a:pt x="1059" y="16197"/>
                </a:cubicBezTo>
                <a:cubicBezTo>
                  <a:pt x="1084" y="16212"/>
                  <a:pt x="1086" y="16327"/>
                  <a:pt x="1073" y="16456"/>
                </a:cubicBezTo>
                <a:cubicBezTo>
                  <a:pt x="1054" y="16641"/>
                  <a:pt x="1073" y="16705"/>
                  <a:pt x="1167" y="16753"/>
                </a:cubicBezTo>
                <a:cubicBezTo>
                  <a:pt x="1233" y="16787"/>
                  <a:pt x="1331" y="16813"/>
                  <a:pt x="1370" y="16805"/>
                </a:cubicBezTo>
                <a:cubicBezTo>
                  <a:pt x="1410" y="16796"/>
                  <a:pt x="1466" y="16895"/>
                  <a:pt x="1506" y="17024"/>
                </a:cubicBezTo>
                <a:cubicBezTo>
                  <a:pt x="1521" y="17073"/>
                  <a:pt x="1533" y="17110"/>
                  <a:pt x="1546" y="17141"/>
                </a:cubicBezTo>
                <a:cubicBezTo>
                  <a:pt x="1560" y="17171"/>
                  <a:pt x="1585" y="17190"/>
                  <a:pt x="1600" y="17205"/>
                </a:cubicBezTo>
                <a:cubicBezTo>
                  <a:pt x="1631" y="17237"/>
                  <a:pt x="1664" y="17239"/>
                  <a:pt x="1722" y="17231"/>
                </a:cubicBezTo>
                <a:cubicBezTo>
                  <a:pt x="1927" y="17203"/>
                  <a:pt x="2033" y="17333"/>
                  <a:pt x="2033" y="17580"/>
                </a:cubicBezTo>
                <a:cubicBezTo>
                  <a:pt x="2033" y="17627"/>
                  <a:pt x="2043" y="17654"/>
                  <a:pt x="2047" y="17684"/>
                </a:cubicBezTo>
                <a:cubicBezTo>
                  <a:pt x="2051" y="17713"/>
                  <a:pt x="2050" y="17746"/>
                  <a:pt x="2060" y="17761"/>
                </a:cubicBezTo>
                <a:cubicBezTo>
                  <a:pt x="2080" y="17792"/>
                  <a:pt x="2122" y="17789"/>
                  <a:pt x="2182" y="17787"/>
                </a:cubicBezTo>
                <a:cubicBezTo>
                  <a:pt x="2228" y="17786"/>
                  <a:pt x="2255" y="17798"/>
                  <a:pt x="2277" y="17813"/>
                </a:cubicBezTo>
                <a:cubicBezTo>
                  <a:pt x="2298" y="17827"/>
                  <a:pt x="2317" y="17853"/>
                  <a:pt x="2317" y="17878"/>
                </a:cubicBezTo>
                <a:cubicBezTo>
                  <a:pt x="2317" y="17901"/>
                  <a:pt x="2329" y="17927"/>
                  <a:pt x="2345" y="17955"/>
                </a:cubicBezTo>
                <a:cubicBezTo>
                  <a:pt x="2355" y="17958"/>
                  <a:pt x="2357" y="17960"/>
                  <a:pt x="2372" y="17955"/>
                </a:cubicBezTo>
                <a:cubicBezTo>
                  <a:pt x="2474" y="17917"/>
                  <a:pt x="2559" y="18030"/>
                  <a:pt x="2466" y="18084"/>
                </a:cubicBezTo>
                <a:cubicBezTo>
                  <a:pt x="2464" y="18086"/>
                  <a:pt x="2455" y="18083"/>
                  <a:pt x="2453" y="18084"/>
                </a:cubicBezTo>
                <a:cubicBezTo>
                  <a:pt x="2455" y="18094"/>
                  <a:pt x="2452" y="18110"/>
                  <a:pt x="2439" y="18110"/>
                </a:cubicBezTo>
                <a:cubicBezTo>
                  <a:pt x="2429" y="18142"/>
                  <a:pt x="2461" y="18174"/>
                  <a:pt x="2534" y="18227"/>
                </a:cubicBezTo>
                <a:cubicBezTo>
                  <a:pt x="2645" y="18306"/>
                  <a:pt x="2665" y="18354"/>
                  <a:pt x="2615" y="18408"/>
                </a:cubicBezTo>
                <a:cubicBezTo>
                  <a:pt x="2613" y="18419"/>
                  <a:pt x="2613" y="18427"/>
                  <a:pt x="2602" y="18433"/>
                </a:cubicBezTo>
                <a:cubicBezTo>
                  <a:pt x="2597" y="18436"/>
                  <a:pt x="2592" y="18443"/>
                  <a:pt x="2588" y="18446"/>
                </a:cubicBezTo>
                <a:cubicBezTo>
                  <a:pt x="2555" y="18492"/>
                  <a:pt x="2535" y="18540"/>
                  <a:pt x="2534" y="18589"/>
                </a:cubicBezTo>
                <a:cubicBezTo>
                  <a:pt x="2537" y="18647"/>
                  <a:pt x="2569" y="18694"/>
                  <a:pt x="2615" y="18679"/>
                </a:cubicBezTo>
                <a:cubicBezTo>
                  <a:pt x="2658" y="18666"/>
                  <a:pt x="2683" y="18619"/>
                  <a:pt x="2683" y="18576"/>
                </a:cubicBezTo>
                <a:cubicBezTo>
                  <a:pt x="2683" y="18542"/>
                  <a:pt x="2694" y="18514"/>
                  <a:pt x="2710" y="18498"/>
                </a:cubicBezTo>
                <a:cubicBezTo>
                  <a:pt x="2718" y="18490"/>
                  <a:pt x="2726" y="18489"/>
                  <a:pt x="2737" y="18485"/>
                </a:cubicBezTo>
                <a:cubicBezTo>
                  <a:pt x="2748" y="18481"/>
                  <a:pt x="2764" y="18484"/>
                  <a:pt x="2778" y="18485"/>
                </a:cubicBezTo>
                <a:cubicBezTo>
                  <a:pt x="2796" y="18486"/>
                  <a:pt x="2810" y="18490"/>
                  <a:pt x="2832" y="18498"/>
                </a:cubicBezTo>
                <a:cubicBezTo>
                  <a:pt x="2842" y="18502"/>
                  <a:pt x="2861" y="18505"/>
                  <a:pt x="2872" y="18511"/>
                </a:cubicBezTo>
                <a:cubicBezTo>
                  <a:pt x="2907" y="18529"/>
                  <a:pt x="2943" y="18553"/>
                  <a:pt x="2980" y="18589"/>
                </a:cubicBezTo>
                <a:cubicBezTo>
                  <a:pt x="3020" y="18626"/>
                  <a:pt x="3062" y="18658"/>
                  <a:pt x="3102" y="18679"/>
                </a:cubicBezTo>
                <a:cubicBezTo>
                  <a:pt x="3143" y="18701"/>
                  <a:pt x="3174" y="18710"/>
                  <a:pt x="3197" y="18705"/>
                </a:cubicBezTo>
                <a:cubicBezTo>
                  <a:pt x="3242" y="18695"/>
                  <a:pt x="3301" y="18744"/>
                  <a:pt x="3319" y="18808"/>
                </a:cubicBezTo>
                <a:cubicBezTo>
                  <a:pt x="3336" y="18872"/>
                  <a:pt x="3397" y="18933"/>
                  <a:pt x="3468" y="18950"/>
                </a:cubicBezTo>
                <a:cubicBezTo>
                  <a:pt x="3575" y="18977"/>
                  <a:pt x="3589" y="19003"/>
                  <a:pt x="3522" y="19080"/>
                </a:cubicBezTo>
                <a:cubicBezTo>
                  <a:pt x="3504" y="19100"/>
                  <a:pt x="3485" y="19119"/>
                  <a:pt x="3481" y="19131"/>
                </a:cubicBezTo>
                <a:cubicBezTo>
                  <a:pt x="3473" y="19156"/>
                  <a:pt x="3497" y="19166"/>
                  <a:pt x="3562" y="19170"/>
                </a:cubicBezTo>
                <a:cubicBezTo>
                  <a:pt x="3595" y="19173"/>
                  <a:pt x="3642" y="19170"/>
                  <a:pt x="3698" y="19170"/>
                </a:cubicBezTo>
                <a:cubicBezTo>
                  <a:pt x="3806" y="19170"/>
                  <a:pt x="3869" y="19175"/>
                  <a:pt x="3914" y="19196"/>
                </a:cubicBezTo>
                <a:cubicBezTo>
                  <a:pt x="3937" y="19207"/>
                  <a:pt x="3953" y="19215"/>
                  <a:pt x="3968" y="19235"/>
                </a:cubicBezTo>
                <a:cubicBezTo>
                  <a:pt x="3983" y="19254"/>
                  <a:pt x="3997" y="19282"/>
                  <a:pt x="4009" y="19312"/>
                </a:cubicBezTo>
                <a:cubicBezTo>
                  <a:pt x="4041" y="19393"/>
                  <a:pt x="4055" y="19498"/>
                  <a:pt x="4036" y="19545"/>
                </a:cubicBezTo>
                <a:cubicBezTo>
                  <a:pt x="4018" y="19589"/>
                  <a:pt x="4038" y="19619"/>
                  <a:pt x="4104" y="19636"/>
                </a:cubicBezTo>
                <a:cubicBezTo>
                  <a:pt x="4125" y="19638"/>
                  <a:pt x="4153" y="19636"/>
                  <a:pt x="4185" y="19636"/>
                </a:cubicBezTo>
                <a:cubicBezTo>
                  <a:pt x="4343" y="19636"/>
                  <a:pt x="4423" y="19692"/>
                  <a:pt x="4482" y="19817"/>
                </a:cubicBezTo>
                <a:cubicBezTo>
                  <a:pt x="4606" y="20009"/>
                  <a:pt x="4743" y="20101"/>
                  <a:pt x="4902" y="20101"/>
                </a:cubicBezTo>
                <a:cubicBezTo>
                  <a:pt x="4968" y="20103"/>
                  <a:pt x="5034" y="20107"/>
                  <a:pt x="5091" y="20114"/>
                </a:cubicBezTo>
                <a:cubicBezTo>
                  <a:pt x="5161" y="20121"/>
                  <a:pt x="5235" y="20123"/>
                  <a:pt x="5294" y="20140"/>
                </a:cubicBezTo>
                <a:cubicBezTo>
                  <a:pt x="5300" y="20141"/>
                  <a:pt x="5302" y="20151"/>
                  <a:pt x="5308" y="20153"/>
                </a:cubicBezTo>
                <a:cubicBezTo>
                  <a:pt x="5369" y="20171"/>
                  <a:pt x="5425" y="20189"/>
                  <a:pt x="5470" y="20217"/>
                </a:cubicBezTo>
                <a:cubicBezTo>
                  <a:pt x="5518" y="20247"/>
                  <a:pt x="5553" y="20283"/>
                  <a:pt x="5578" y="20321"/>
                </a:cubicBezTo>
                <a:cubicBezTo>
                  <a:pt x="5659" y="20438"/>
                  <a:pt x="5663" y="20487"/>
                  <a:pt x="5605" y="20553"/>
                </a:cubicBezTo>
                <a:cubicBezTo>
                  <a:pt x="5595" y="20566"/>
                  <a:pt x="5595" y="20570"/>
                  <a:pt x="5592" y="20579"/>
                </a:cubicBezTo>
                <a:cubicBezTo>
                  <a:pt x="5677" y="20629"/>
                  <a:pt x="6475" y="20634"/>
                  <a:pt x="6566" y="20579"/>
                </a:cubicBezTo>
                <a:cubicBezTo>
                  <a:pt x="6600" y="20559"/>
                  <a:pt x="6698" y="20562"/>
                  <a:pt x="6783" y="20592"/>
                </a:cubicBezTo>
                <a:lnTo>
                  <a:pt x="6945" y="20644"/>
                </a:lnTo>
                <a:lnTo>
                  <a:pt x="6796" y="20747"/>
                </a:lnTo>
                <a:cubicBezTo>
                  <a:pt x="6759" y="20774"/>
                  <a:pt x="6733" y="20800"/>
                  <a:pt x="6715" y="20825"/>
                </a:cubicBezTo>
                <a:cubicBezTo>
                  <a:pt x="6712" y="20857"/>
                  <a:pt x="6720" y="20890"/>
                  <a:pt x="6728" y="20902"/>
                </a:cubicBezTo>
                <a:cubicBezTo>
                  <a:pt x="6756" y="20909"/>
                  <a:pt x="6788" y="20904"/>
                  <a:pt x="6823" y="20876"/>
                </a:cubicBezTo>
                <a:cubicBezTo>
                  <a:pt x="6834" y="20868"/>
                  <a:pt x="6841" y="20855"/>
                  <a:pt x="6850" y="20851"/>
                </a:cubicBezTo>
                <a:cubicBezTo>
                  <a:pt x="6853" y="20849"/>
                  <a:pt x="6861" y="20852"/>
                  <a:pt x="6864" y="20851"/>
                </a:cubicBezTo>
                <a:cubicBezTo>
                  <a:pt x="6870" y="20849"/>
                  <a:pt x="6872" y="20851"/>
                  <a:pt x="6877" y="20851"/>
                </a:cubicBezTo>
                <a:cubicBezTo>
                  <a:pt x="6909" y="20849"/>
                  <a:pt x="6937" y="20867"/>
                  <a:pt x="6972" y="20941"/>
                </a:cubicBezTo>
                <a:cubicBezTo>
                  <a:pt x="7035" y="21074"/>
                  <a:pt x="7071" y="21086"/>
                  <a:pt x="7513" y="21083"/>
                </a:cubicBezTo>
                <a:cubicBezTo>
                  <a:pt x="7774" y="21081"/>
                  <a:pt x="8024" y="21059"/>
                  <a:pt x="8068" y="21032"/>
                </a:cubicBezTo>
                <a:cubicBezTo>
                  <a:pt x="8112" y="21004"/>
                  <a:pt x="8200" y="21006"/>
                  <a:pt x="8257" y="21032"/>
                </a:cubicBezTo>
                <a:cubicBezTo>
                  <a:pt x="8286" y="21044"/>
                  <a:pt x="8324" y="21048"/>
                  <a:pt x="8366" y="21057"/>
                </a:cubicBezTo>
                <a:cubicBezTo>
                  <a:pt x="8408" y="21066"/>
                  <a:pt x="8454" y="21082"/>
                  <a:pt x="8487" y="21083"/>
                </a:cubicBezTo>
                <a:cubicBezTo>
                  <a:pt x="8558" y="21085"/>
                  <a:pt x="8606" y="21116"/>
                  <a:pt x="8596" y="21161"/>
                </a:cubicBezTo>
                <a:cubicBezTo>
                  <a:pt x="8591" y="21183"/>
                  <a:pt x="8587" y="21210"/>
                  <a:pt x="8596" y="21238"/>
                </a:cubicBezTo>
                <a:cubicBezTo>
                  <a:pt x="8605" y="21267"/>
                  <a:pt x="8618" y="21295"/>
                  <a:pt x="8636" y="21316"/>
                </a:cubicBezTo>
                <a:cubicBezTo>
                  <a:pt x="8683" y="21369"/>
                  <a:pt x="8681" y="21406"/>
                  <a:pt x="8636" y="21432"/>
                </a:cubicBezTo>
                <a:cubicBezTo>
                  <a:pt x="8601" y="21453"/>
                  <a:pt x="8582" y="21501"/>
                  <a:pt x="8582" y="21536"/>
                </a:cubicBezTo>
                <a:cubicBezTo>
                  <a:pt x="8582" y="21545"/>
                  <a:pt x="8578" y="21545"/>
                  <a:pt x="8582" y="21549"/>
                </a:cubicBezTo>
                <a:cubicBezTo>
                  <a:pt x="8587" y="21553"/>
                  <a:pt x="8587" y="21563"/>
                  <a:pt x="8596" y="21562"/>
                </a:cubicBezTo>
                <a:cubicBezTo>
                  <a:pt x="8613" y="21559"/>
                  <a:pt x="8647" y="21546"/>
                  <a:pt x="8677" y="21523"/>
                </a:cubicBezTo>
                <a:cubicBezTo>
                  <a:pt x="8714" y="21493"/>
                  <a:pt x="8739" y="21473"/>
                  <a:pt x="8772" y="21471"/>
                </a:cubicBezTo>
                <a:cubicBezTo>
                  <a:pt x="8805" y="21470"/>
                  <a:pt x="8849" y="21483"/>
                  <a:pt x="8893" y="21510"/>
                </a:cubicBezTo>
                <a:cubicBezTo>
                  <a:pt x="8934" y="21534"/>
                  <a:pt x="8963" y="21548"/>
                  <a:pt x="8988" y="21549"/>
                </a:cubicBezTo>
                <a:cubicBezTo>
                  <a:pt x="9013" y="21550"/>
                  <a:pt x="9028" y="21545"/>
                  <a:pt x="9042" y="21523"/>
                </a:cubicBezTo>
                <a:cubicBezTo>
                  <a:pt x="9071" y="21478"/>
                  <a:pt x="9103" y="21478"/>
                  <a:pt x="9150" y="21523"/>
                </a:cubicBezTo>
                <a:cubicBezTo>
                  <a:pt x="9173" y="21544"/>
                  <a:pt x="9230" y="21551"/>
                  <a:pt x="9299" y="21562"/>
                </a:cubicBezTo>
                <a:cubicBezTo>
                  <a:pt x="9368" y="21572"/>
                  <a:pt x="9445" y="21588"/>
                  <a:pt x="9529" y="21587"/>
                </a:cubicBezTo>
                <a:cubicBezTo>
                  <a:pt x="9699" y="21586"/>
                  <a:pt x="9877" y="21553"/>
                  <a:pt x="9922" y="21510"/>
                </a:cubicBezTo>
                <a:cubicBezTo>
                  <a:pt x="9949" y="21484"/>
                  <a:pt x="9964" y="21470"/>
                  <a:pt x="9989" y="21471"/>
                </a:cubicBezTo>
                <a:cubicBezTo>
                  <a:pt x="10014" y="21472"/>
                  <a:pt x="10050" y="21496"/>
                  <a:pt x="10084" y="21523"/>
                </a:cubicBezTo>
                <a:cubicBezTo>
                  <a:pt x="10155" y="21579"/>
                  <a:pt x="10200" y="21570"/>
                  <a:pt x="10301" y="21510"/>
                </a:cubicBezTo>
                <a:cubicBezTo>
                  <a:pt x="10403" y="21449"/>
                  <a:pt x="10446" y="21451"/>
                  <a:pt x="10544" y="21510"/>
                </a:cubicBezTo>
                <a:cubicBezTo>
                  <a:pt x="10583" y="21533"/>
                  <a:pt x="10644" y="21550"/>
                  <a:pt x="10706" y="21562"/>
                </a:cubicBezTo>
                <a:cubicBezTo>
                  <a:pt x="10893" y="21597"/>
                  <a:pt x="11136" y="21578"/>
                  <a:pt x="11207" y="21510"/>
                </a:cubicBezTo>
                <a:cubicBezTo>
                  <a:pt x="11256" y="21463"/>
                  <a:pt x="11314" y="21468"/>
                  <a:pt x="11369" y="21510"/>
                </a:cubicBezTo>
                <a:cubicBezTo>
                  <a:pt x="11387" y="21523"/>
                  <a:pt x="11471" y="21528"/>
                  <a:pt x="11599" y="21536"/>
                </a:cubicBezTo>
                <a:cubicBezTo>
                  <a:pt x="11843" y="21551"/>
                  <a:pt x="12218" y="21557"/>
                  <a:pt x="12479" y="21549"/>
                </a:cubicBezTo>
                <a:cubicBezTo>
                  <a:pt x="12470" y="21538"/>
                  <a:pt x="12466" y="21518"/>
                  <a:pt x="12479" y="21497"/>
                </a:cubicBezTo>
                <a:cubicBezTo>
                  <a:pt x="12489" y="21482"/>
                  <a:pt x="12479" y="21468"/>
                  <a:pt x="12452" y="21458"/>
                </a:cubicBezTo>
                <a:cubicBezTo>
                  <a:pt x="12425" y="21448"/>
                  <a:pt x="12402" y="21434"/>
                  <a:pt x="12411" y="21419"/>
                </a:cubicBezTo>
                <a:cubicBezTo>
                  <a:pt x="12436" y="21381"/>
                  <a:pt x="12594" y="21349"/>
                  <a:pt x="12614" y="21381"/>
                </a:cubicBezTo>
                <a:cubicBezTo>
                  <a:pt x="12638" y="21417"/>
                  <a:pt x="12818" y="21421"/>
                  <a:pt x="12939" y="21381"/>
                </a:cubicBezTo>
                <a:cubicBezTo>
                  <a:pt x="12964" y="21372"/>
                  <a:pt x="12976" y="21370"/>
                  <a:pt x="12993" y="21368"/>
                </a:cubicBezTo>
                <a:cubicBezTo>
                  <a:pt x="12996" y="21317"/>
                  <a:pt x="12984" y="21258"/>
                  <a:pt x="12953" y="21226"/>
                </a:cubicBezTo>
                <a:cubicBezTo>
                  <a:pt x="12942" y="21215"/>
                  <a:pt x="12926" y="21205"/>
                  <a:pt x="12912" y="21200"/>
                </a:cubicBezTo>
                <a:cubicBezTo>
                  <a:pt x="12883" y="21189"/>
                  <a:pt x="12865" y="21178"/>
                  <a:pt x="12858" y="21161"/>
                </a:cubicBezTo>
                <a:cubicBezTo>
                  <a:pt x="12850" y="21144"/>
                  <a:pt x="12860" y="21126"/>
                  <a:pt x="12871" y="21109"/>
                </a:cubicBezTo>
                <a:cubicBezTo>
                  <a:pt x="12893" y="21076"/>
                  <a:pt x="12940" y="21050"/>
                  <a:pt x="13007" y="21057"/>
                </a:cubicBezTo>
                <a:cubicBezTo>
                  <a:pt x="13063" y="21064"/>
                  <a:pt x="13161" y="21044"/>
                  <a:pt x="13223" y="21019"/>
                </a:cubicBezTo>
                <a:cubicBezTo>
                  <a:pt x="13289" y="20991"/>
                  <a:pt x="13358" y="21005"/>
                  <a:pt x="13399" y="21045"/>
                </a:cubicBezTo>
                <a:cubicBezTo>
                  <a:pt x="13443" y="21087"/>
                  <a:pt x="13525" y="21108"/>
                  <a:pt x="13602" y="21109"/>
                </a:cubicBezTo>
                <a:cubicBezTo>
                  <a:pt x="13679" y="21110"/>
                  <a:pt x="13762" y="21086"/>
                  <a:pt x="13805" y="21045"/>
                </a:cubicBezTo>
                <a:cubicBezTo>
                  <a:pt x="13852" y="20999"/>
                  <a:pt x="13936" y="21006"/>
                  <a:pt x="14116" y="21057"/>
                </a:cubicBezTo>
                <a:lnTo>
                  <a:pt x="14373" y="21135"/>
                </a:lnTo>
                <a:lnTo>
                  <a:pt x="14617" y="20876"/>
                </a:lnTo>
                <a:lnTo>
                  <a:pt x="14847" y="20631"/>
                </a:lnTo>
                <a:lnTo>
                  <a:pt x="15375" y="20618"/>
                </a:lnTo>
                <a:cubicBezTo>
                  <a:pt x="15658" y="20610"/>
                  <a:pt x="15917" y="20596"/>
                  <a:pt x="15956" y="20592"/>
                </a:cubicBezTo>
                <a:cubicBezTo>
                  <a:pt x="15996" y="20588"/>
                  <a:pt x="16018" y="20499"/>
                  <a:pt x="16010" y="20398"/>
                </a:cubicBezTo>
                <a:cubicBezTo>
                  <a:pt x="16008" y="20369"/>
                  <a:pt x="16008" y="20344"/>
                  <a:pt x="16010" y="20321"/>
                </a:cubicBezTo>
                <a:cubicBezTo>
                  <a:pt x="16012" y="20297"/>
                  <a:pt x="16017" y="20274"/>
                  <a:pt x="16024" y="20256"/>
                </a:cubicBezTo>
                <a:cubicBezTo>
                  <a:pt x="16039" y="20220"/>
                  <a:pt x="16074" y="20197"/>
                  <a:pt x="16119" y="20178"/>
                </a:cubicBezTo>
                <a:cubicBezTo>
                  <a:pt x="16163" y="20160"/>
                  <a:pt x="16224" y="20145"/>
                  <a:pt x="16308" y="20140"/>
                </a:cubicBezTo>
                <a:cubicBezTo>
                  <a:pt x="16393" y="20134"/>
                  <a:pt x="16498" y="20136"/>
                  <a:pt x="16633" y="20140"/>
                </a:cubicBezTo>
                <a:lnTo>
                  <a:pt x="17066" y="20153"/>
                </a:lnTo>
                <a:lnTo>
                  <a:pt x="17066" y="19907"/>
                </a:lnTo>
                <a:lnTo>
                  <a:pt x="17052" y="19674"/>
                </a:lnTo>
                <a:lnTo>
                  <a:pt x="17336" y="19636"/>
                </a:lnTo>
                <a:cubicBezTo>
                  <a:pt x="17494" y="19619"/>
                  <a:pt x="17580" y="19596"/>
                  <a:pt x="17539" y="19571"/>
                </a:cubicBezTo>
                <a:cubicBezTo>
                  <a:pt x="17512" y="19554"/>
                  <a:pt x="17507" y="19521"/>
                  <a:pt x="17512" y="19480"/>
                </a:cubicBezTo>
                <a:cubicBezTo>
                  <a:pt x="17522" y="19400"/>
                  <a:pt x="17588" y="19286"/>
                  <a:pt x="17661" y="19222"/>
                </a:cubicBezTo>
                <a:cubicBezTo>
                  <a:pt x="17698" y="19190"/>
                  <a:pt x="17733" y="19170"/>
                  <a:pt x="17769" y="19170"/>
                </a:cubicBezTo>
                <a:cubicBezTo>
                  <a:pt x="17785" y="19170"/>
                  <a:pt x="17804" y="19165"/>
                  <a:pt x="17824" y="19157"/>
                </a:cubicBezTo>
                <a:cubicBezTo>
                  <a:pt x="17882" y="19134"/>
                  <a:pt x="17954" y="19079"/>
                  <a:pt x="17999" y="19015"/>
                </a:cubicBezTo>
                <a:cubicBezTo>
                  <a:pt x="18183" y="18759"/>
                  <a:pt x="18400" y="18570"/>
                  <a:pt x="18487" y="18601"/>
                </a:cubicBezTo>
                <a:cubicBezTo>
                  <a:pt x="18500" y="18606"/>
                  <a:pt x="18517" y="18617"/>
                  <a:pt x="18527" y="18614"/>
                </a:cubicBezTo>
                <a:cubicBezTo>
                  <a:pt x="18537" y="18612"/>
                  <a:pt x="18547" y="18597"/>
                  <a:pt x="18554" y="18589"/>
                </a:cubicBezTo>
                <a:cubicBezTo>
                  <a:pt x="18568" y="18571"/>
                  <a:pt x="18568" y="18542"/>
                  <a:pt x="18568" y="18498"/>
                </a:cubicBezTo>
                <a:cubicBezTo>
                  <a:pt x="18568" y="18375"/>
                  <a:pt x="18681" y="18236"/>
                  <a:pt x="18798" y="18188"/>
                </a:cubicBezTo>
                <a:cubicBezTo>
                  <a:pt x="18817" y="18180"/>
                  <a:pt x="18832" y="18178"/>
                  <a:pt x="18852" y="18175"/>
                </a:cubicBezTo>
                <a:cubicBezTo>
                  <a:pt x="18871" y="18172"/>
                  <a:pt x="18888" y="18172"/>
                  <a:pt x="18906" y="18175"/>
                </a:cubicBezTo>
                <a:cubicBezTo>
                  <a:pt x="18924" y="18178"/>
                  <a:pt x="18946" y="18178"/>
                  <a:pt x="18960" y="18175"/>
                </a:cubicBezTo>
                <a:cubicBezTo>
                  <a:pt x="18975" y="18171"/>
                  <a:pt x="18990" y="18172"/>
                  <a:pt x="19001" y="18162"/>
                </a:cubicBezTo>
                <a:cubicBezTo>
                  <a:pt x="19022" y="18141"/>
                  <a:pt x="19033" y="18108"/>
                  <a:pt x="19041" y="18059"/>
                </a:cubicBezTo>
                <a:cubicBezTo>
                  <a:pt x="19058" y="17959"/>
                  <a:pt x="19112" y="17862"/>
                  <a:pt x="19177" y="17800"/>
                </a:cubicBezTo>
                <a:cubicBezTo>
                  <a:pt x="19241" y="17738"/>
                  <a:pt x="19315" y="17702"/>
                  <a:pt x="19393" y="17710"/>
                </a:cubicBezTo>
                <a:cubicBezTo>
                  <a:pt x="19497" y="17720"/>
                  <a:pt x="19525" y="17694"/>
                  <a:pt x="19542" y="17554"/>
                </a:cubicBezTo>
                <a:cubicBezTo>
                  <a:pt x="19548" y="17500"/>
                  <a:pt x="19568" y="17453"/>
                  <a:pt x="19583" y="17412"/>
                </a:cubicBezTo>
                <a:cubicBezTo>
                  <a:pt x="19597" y="17371"/>
                  <a:pt x="19615" y="17336"/>
                  <a:pt x="19637" y="17309"/>
                </a:cubicBezTo>
                <a:cubicBezTo>
                  <a:pt x="19680" y="17256"/>
                  <a:pt x="19734" y="17221"/>
                  <a:pt x="19799" y="17231"/>
                </a:cubicBezTo>
                <a:cubicBezTo>
                  <a:pt x="19943" y="17254"/>
                  <a:pt x="20043" y="17178"/>
                  <a:pt x="20002" y="17076"/>
                </a:cubicBezTo>
                <a:cubicBezTo>
                  <a:pt x="19996" y="17062"/>
                  <a:pt x="20000" y="17043"/>
                  <a:pt x="20002" y="17024"/>
                </a:cubicBezTo>
                <a:cubicBezTo>
                  <a:pt x="20007" y="16978"/>
                  <a:pt x="20031" y="16923"/>
                  <a:pt x="20070" y="16882"/>
                </a:cubicBezTo>
                <a:cubicBezTo>
                  <a:pt x="20125" y="16824"/>
                  <a:pt x="20159" y="16761"/>
                  <a:pt x="20137" y="16740"/>
                </a:cubicBezTo>
                <a:cubicBezTo>
                  <a:pt x="20126" y="16730"/>
                  <a:pt x="20129" y="16706"/>
                  <a:pt x="20151" y="16688"/>
                </a:cubicBezTo>
                <a:cubicBezTo>
                  <a:pt x="20173" y="16671"/>
                  <a:pt x="20214" y="16653"/>
                  <a:pt x="20259" y="16637"/>
                </a:cubicBezTo>
                <a:cubicBezTo>
                  <a:pt x="20385" y="16591"/>
                  <a:pt x="20421" y="16539"/>
                  <a:pt x="20421" y="16404"/>
                </a:cubicBezTo>
                <a:cubicBezTo>
                  <a:pt x="20421" y="16355"/>
                  <a:pt x="20433" y="16302"/>
                  <a:pt x="20448" y="16262"/>
                </a:cubicBezTo>
                <a:cubicBezTo>
                  <a:pt x="20456" y="16242"/>
                  <a:pt x="20465" y="16225"/>
                  <a:pt x="20476" y="16210"/>
                </a:cubicBezTo>
                <a:cubicBezTo>
                  <a:pt x="20486" y="16195"/>
                  <a:pt x="20491" y="16191"/>
                  <a:pt x="20503" y="16184"/>
                </a:cubicBezTo>
                <a:cubicBezTo>
                  <a:pt x="20526" y="16171"/>
                  <a:pt x="20543" y="16134"/>
                  <a:pt x="20557" y="16094"/>
                </a:cubicBezTo>
                <a:cubicBezTo>
                  <a:pt x="20571" y="16052"/>
                  <a:pt x="20586" y="16013"/>
                  <a:pt x="20584" y="15964"/>
                </a:cubicBezTo>
                <a:cubicBezTo>
                  <a:pt x="20580" y="15885"/>
                  <a:pt x="20575" y="15831"/>
                  <a:pt x="20597" y="15809"/>
                </a:cubicBezTo>
                <a:cubicBezTo>
                  <a:pt x="20620" y="15787"/>
                  <a:pt x="20666" y="15788"/>
                  <a:pt x="20746" y="15796"/>
                </a:cubicBezTo>
                <a:cubicBezTo>
                  <a:pt x="20784" y="15800"/>
                  <a:pt x="20824" y="15810"/>
                  <a:pt x="20854" y="15809"/>
                </a:cubicBezTo>
                <a:cubicBezTo>
                  <a:pt x="20914" y="15808"/>
                  <a:pt x="20956" y="15788"/>
                  <a:pt x="20990" y="15758"/>
                </a:cubicBezTo>
                <a:cubicBezTo>
                  <a:pt x="21040" y="15712"/>
                  <a:pt x="21061" y="15628"/>
                  <a:pt x="21071" y="15473"/>
                </a:cubicBezTo>
                <a:cubicBezTo>
                  <a:pt x="21078" y="15370"/>
                  <a:pt x="21073" y="15243"/>
                  <a:pt x="21071" y="15073"/>
                </a:cubicBezTo>
                <a:cubicBezTo>
                  <a:pt x="21069" y="14920"/>
                  <a:pt x="21069" y="14800"/>
                  <a:pt x="21071" y="14711"/>
                </a:cubicBezTo>
                <a:cubicBezTo>
                  <a:pt x="21072" y="14621"/>
                  <a:pt x="21088" y="14552"/>
                  <a:pt x="21098" y="14504"/>
                </a:cubicBezTo>
                <a:cubicBezTo>
                  <a:pt x="21108" y="14455"/>
                  <a:pt x="21115" y="14431"/>
                  <a:pt x="21139" y="14400"/>
                </a:cubicBezTo>
                <a:cubicBezTo>
                  <a:pt x="21162" y="14370"/>
                  <a:pt x="21204" y="14345"/>
                  <a:pt x="21247" y="14310"/>
                </a:cubicBezTo>
                <a:cubicBezTo>
                  <a:pt x="21341" y="14232"/>
                  <a:pt x="21456" y="14168"/>
                  <a:pt x="21504" y="14168"/>
                </a:cubicBezTo>
                <a:cubicBezTo>
                  <a:pt x="21513" y="14168"/>
                  <a:pt x="21510" y="14160"/>
                  <a:pt x="21517" y="14155"/>
                </a:cubicBezTo>
                <a:cubicBezTo>
                  <a:pt x="21524" y="14150"/>
                  <a:pt x="21539" y="14141"/>
                  <a:pt x="21544" y="14129"/>
                </a:cubicBezTo>
                <a:cubicBezTo>
                  <a:pt x="21555" y="14104"/>
                  <a:pt x="21567" y="14072"/>
                  <a:pt x="21572" y="14013"/>
                </a:cubicBezTo>
                <a:cubicBezTo>
                  <a:pt x="21581" y="13890"/>
                  <a:pt x="21567" y="13681"/>
                  <a:pt x="21558" y="13340"/>
                </a:cubicBezTo>
                <a:cubicBezTo>
                  <a:pt x="21552" y="13114"/>
                  <a:pt x="21546" y="12896"/>
                  <a:pt x="21531" y="12733"/>
                </a:cubicBezTo>
                <a:cubicBezTo>
                  <a:pt x="21516" y="12570"/>
                  <a:pt x="21506" y="12455"/>
                  <a:pt x="21490" y="12436"/>
                </a:cubicBezTo>
                <a:cubicBezTo>
                  <a:pt x="21469" y="12409"/>
                  <a:pt x="21445" y="12353"/>
                  <a:pt x="21436" y="12280"/>
                </a:cubicBezTo>
                <a:cubicBezTo>
                  <a:pt x="21410" y="12063"/>
                  <a:pt x="21438" y="11726"/>
                  <a:pt x="21504" y="11738"/>
                </a:cubicBezTo>
                <a:cubicBezTo>
                  <a:pt x="21516" y="11740"/>
                  <a:pt x="21536" y="11726"/>
                  <a:pt x="21544" y="11712"/>
                </a:cubicBezTo>
                <a:cubicBezTo>
                  <a:pt x="21553" y="11697"/>
                  <a:pt x="21554" y="11680"/>
                  <a:pt x="21558" y="11647"/>
                </a:cubicBezTo>
                <a:cubicBezTo>
                  <a:pt x="21566" y="11582"/>
                  <a:pt x="21565" y="11470"/>
                  <a:pt x="21558" y="11324"/>
                </a:cubicBezTo>
                <a:cubicBezTo>
                  <a:pt x="21546" y="11095"/>
                  <a:pt x="21520" y="10900"/>
                  <a:pt x="21504" y="10884"/>
                </a:cubicBezTo>
                <a:cubicBezTo>
                  <a:pt x="21488" y="10869"/>
                  <a:pt x="21501" y="10777"/>
                  <a:pt x="21531" y="10678"/>
                </a:cubicBezTo>
                <a:cubicBezTo>
                  <a:pt x="21561" y="10578"/>
                  <a:pt x="21564" y="10476"/>
                  <a:pt x="21544" y="10445"/>
                </a:cubicBezTo>
                <a:cubicBezTo>
                  <a:pt x="21518" y="10403"/>
                  <a:pt x="21504" y="10234"/>
                  <a:pt x="21504" y="10070"/>
                </a:cubicBezTo>
                <a:cubicBezTo>
                  <a:pt x="21504" y="9906"/>
                  <a:pt x="21518" y="9737"/>
                  <a:pt x="21544" y="9695"/>
                </a:cubicBezTo>
                <a:cubicBezTo>
                  <a:pt x="21561" y="9670"/>
                  <a:pt x="21567" y="9656"/>
                  <a:pt x="21544" y="9643"/>
                </a:cubicBezTo>
                <a:cubicBezTo>
                  <a:pt x="21521" y="9631"/>
                  <a:pt x="21475" y="9620"/>
                  <a:pt x="21409" y="9618"/>
                </a:cubicBezTo>
                <a:cubicBezTo>
                  <a:pt x="21305" y="9614"/>
                  <a:pt x="21191" y="9609"/>
                  <a:pt x="21152" y="9605"/>
                </a:cubicBezTo>
                <a:cubicBezTo>
                  <a:pt x="21107" y="9600"/>
                  <a:pt x="21076" y="9444"/>
                  <a:pt x="21071" y="9152"/>
                </a:cubicBezTo>
                <a:cubicBezTo>
                  <a:pt x="21066" y="8903"/>
                  <a:pt x="21041" y="8671"/>
                  <a:pt x="21017" y="8648"/>
                </a:cubicBezTo>
                <a:cubicBezTo>
                  <a:pt x="20992" y="8625"/>
                  <a:pt x="21009" y="8572"/>
                  <a:pt x="21044" y="8532"/>
                </a:cubicBezTo>
                <a:cubicBezTo>
                  <a:pt x="21066" y="8506"/>
                  <a:pt x="21065" y="8485"/>
                  <a:pt x="21057" y="8467"/>
                </a:cubicBezTo>
                <a:cubicBezTo>
                  <a:pt x="21050" y="8449"/>
                  <a:pt x="21029" y="8443"/>
                  <a:pt x="20990" y="8428"/>
                </a:cubicBezTo>
                <a:cubicBezTo>
                  <a:pt x="20938" y="8409"/>
                  <a:pt x="20907" y="8393"/>
                  <a:pt x="20909" y="8377"/>
                </a:cubicBezTo>
                <a:cubicBezTo>
                  <a:pt x="20909" y="8368"/>
                  <a:pt x="20921" y="8363"/>
                  <a:pt x="20936" y="8351"/>
                </a:cubicBezTo>
                <a:cubicBezTo>
                  <a:pt x="20950" y="8338"/>
                  <a:pt x="20975" y="8319"/>
                  <a:pt x="21003" y="8299"/>
                </a:cubicBezTo>
                <a:cubicBezTo>
                  <a:pt x="21036" y="8276"/>
                  <a:pt x="21054" y="8251"/>
                  <a:pt x="21071" y="8235"/>
                </a:cubicBezTo>
                <a:cubicBezTo>
                  <a:pt x="21088" y="8218"/>
                  <a:pt x="21105" y="8210"/>
                  <a:pt x="21098" y="8209"/>
                </a:cubicBezTo>
                <a:cubicBezTo>
                  <a:pt x="21083" y="8206"/>
                  <a:pt x="20991" y="8195"/>
                  <a:pt x="20895" y="8183"/>
                </a:cubicBezTo>
                <a:cubicBezTo>
                  <a:pt x="20828" y="8174"/>
                  <a:pt x="20776" y="8161"/>
                  <a:pt x="20733" y="8144"/>
                </a:cubicBezTo>
                <a:cubicBezTo>
                  <a:pt x="20711" y="8135"/>
                  <a:pt x="20695" y="8130"/>
                  <a:pt x="20678" y="8118"/>
                </a:cubicBezTo>
                <a:cubicBezTo>
                  <a:pt x="20662" y="8107"/>
                  <a:pt x="20636" y="8095"/>
                  <a:pt x="20624" y="8079"/>
                </a:cubicBezTo>
                <a:cubicBezTo>
                  <a:pt x="20612" y="8063"/>
                  <a:pt x="20605" y="8048"/>
                  <a:pt x="20597" y="8028"/>
                </a:cubicBezTo>
                <a:cubicBezTo>
                  <a:pt x="20590" y="8007"/>
                  <a:pt x="20588" y="7976"/>
                  <a:pt x="20584" y="7950"/>
                </a:cubicBezTo>
                <a:cubicBezTo>
                  <a:pt x="20576" y="7898"/>
                  <a:pt x="20567" y="7834"/>
                  <a:pt x="20570" y="7756"/>
                </a:cubicBezTo>
                <a:cubicBezTo>
                  <a:pt x="20576" y="7592"/>
                  <a:pt x="20547" y="7463"/>
                  <a:pt x="20489" y="7368"/>
                </a:cubicBezTo>
                <a:cubicBezTo>
                  <a:pt x="20475" y="7345"/>
                  <a:pt x="20466" y="7322"/>
                  <a:pt x="20448" y="7304"/>
                </a:cubicBezTo>
                <a:cubicBezTo>
                  <a:pt x="20431" y="7286"/>
                  <a:pt x="20415" y="7265"/>
                  <a:pt x="20394" y="7252"/>
                </a:cubicBezTo>
                <a:cubicBezTo>
                  <a:pt x="20384" y="7246"/>
                  <a:pt x="20364" y="7244"/>
                  <a:pt x="20354" y="7239"/>
                </a:cubicBezTo>
                <a:cubicBezTo>
                  <a:pt x="20342" y="7234"/>
                  <a:pt x="20339" y="7230"/>
                  <a:pt x="20327" y="7226"/>
                </a:cubicBezTo>
                <a:cubicBezTo>
                  <a:pt x="20303" y="7219"/>
                  <a:pt x="20272" y="7214"/>
                  <a:pt x="20246" y="7213"/>
                </a:cubicBezTo>
                <a:cubicBezTo>
                  <a:pt x="20173" y="7212"/>
                  <a:pt x="20128" y="7204"/>
                  <a:pt x="20097" y="7162"/>
                </a:cubicBezTo>
                <a:cubicBezTo>
                  <a:pt x="20081" y="7140"/>
                  <a:pt x="20067" y="7111"/>
                  <a:pt x="20056" y="7071"/>
                </a:cubicBezTo>
                <a:cubicBezTo>
                  <a:pt x="20045" y="7032"/>
                  <a:pt x="20038" y="6978"/>
                  <a:pt x="20029" y="6916"/>
                </a:cubicBezTo>
                <a:cubicBezTo>
                  <a:pt x="20021" y="6861"/>
                  <a:pt x="20002" y="6823"/>
                  <a:pt x="19975" y="6800"/>
                </a:cubicBezTo>
                <a:cubicBezTo>
                  <a:pt x="19948" y="6776"/>
                  <a:pt x="19909" y="6775"/>
                  <a:pt x="19853" y="6774"/>
                </a:cubicBezTo>
                <a:cubicBezTo>
                  <a:pt x="19795" y="6773"/>
                  <a:pt x="19755" y="6758"/>
                  <a:pt x="19718" y="6748"/>
                </a:cubicBezTo>
                <a:cubicBezTo>
                  <a:pt x="19681" y="6738"/>
                  <a:pt x="19643" y="6732"/>
                  <a:pt x="19623" y="6709"/>
                </a:cubicBezTo>
                <a:cubicBezTo>
                  <a:pt x="19609" y="6693"/>
                  <a:pt x="19603" y="6669"/>
                  <a:pt x="19596" y="6645"/>
                </a:cubicBezTo>
                <a:cubicBezTo>
                  <a:pt x="19593" y="6635"/>
                  <a:pt x="19598" y="6630"/>
                  <a:pt x="19596" y="6619"/>
                </a:cubicBezTo>
                <a:cubicBezTo>
                  <a:pt x="19590" y="6579"/>
                  <a:pt x="19591" y="6524"/>
                  <a:pt x="19596" y="6464"/>
                </a:cubicBezTo>
                <a:cubicBezTo>
                  <a:pt x="19605" y="6341"/>
                  <a:pt x="19577" y="6165"/>
                  <a:pt x="19542" y="6076"/>
                </a:cubicBezTo>
                <a:cubicBezTo>
                  <a:pt x="19495" y="5958"/>
                  <a:pt x="19502" y="5892"/>
                  <a:pt x="19555" y="5830"/>
                </a:cubicBezTo>
                <a:cubicBezTo>
                  <a:pt x="19571" y="5812"/>
                  <a:pt x="19580" y="5802"/>
                  <a:pt x="19583" y="5791"/>
                </a:cubicBezTo>
                <a:cubicBezTo>
                  <a:pt x="19586" y="5781"/>
                  <a:pt x="19582" y="5770"/>
                  <a:pt x="19569" y="5766"/>
                </a:cubicBezTo>
                <a:cubicBezTo>
                  <a:pt x="19544" y="5757"/>
                  <a:pt x="19485" y="5768"/>
                  <a:pt x="19380" y="5779"/>
                </a:cubicBezTo>
                <a:cubicBezTo>
                  <a:pt x="19240" y="5792"/>
                  <a:pt x="19167" y="5788"/>
                  <a:pt x="19122" y="5753"/>
                </a:cubicBezTo>
                <a:cubicBezTo>
                  <a:pt x="19100" y="5735"/>
                  <a:pt x="19078" y="5714"/>
                  <a:pt x="19068" y="5675"/>
                </a:cubicBezTo>
                <a:cubicBezTo>
                  <a:pt x="19059" y="5637"/>
                  <a:pt x="19060" y="5586"/>
                  <a:pt x="19055" y="5520"/>
                </a:cubicBezTo>
                <a:cubicBezTo>
                  <a:pt x="19047" y="5418"/>
                  <a:pt x="19019" y="5330"/>
                  <a:pt x="19001" y="5326"/>
                </a:cubicBezTo>
                <a:cubicBezTo>
                  <a:pt x="18982" y="5322"/>
                  <a:pt x="18903" y="5308"/>
                  <a:pt x="18825" y="5300"/>
                </a:cubicBezTo>
                <a:cubicBezTo>
                  <a:pt x="18630" y="5281"/>
                  <a:pt x="18550" y="5199"/>
                  <a:pt x="18541" y="4990"/>
                </a:cubicBezTo>
                <a:cubicBezTo>
                  <a:pt x="18537" y="4911"/>
                  <a:pt x="18542" y="4859"/>
                  <a:pt x="18514" y="4835"/>
                </a:cubicBezTo>
                <a:cubicBezTo>
                  <a:pt x="18499" y="4823"/>
                  <a:pt x="18474" y="4826"/>
                  <a:pt x="18446" y="4822"/>
                </a:cubicBezTo>
                <a:cubicBezTo>
                  <a:pt x="18418" y="4818"/>
                  <a:pt x="18383" y="4809"/>
                  <a:pt x="18338" y="4809"/>
                </a:cubicBezTo>
                <a:cubicBezTo>
                  <a:pt x="18079" y="4809"/>
                  <a:pt x="17928" y="4703"/>
                  <a:pt x="18026" y="4589"/>
                </a:cubicBezTo>
                <a:cubicBezTo>
                  <a:pt x="18137" y="4462"/>
                  <a:pt x="17970" y="4322"/>
                  <a:pt x="17810" y="4331"/>
                </a:cubicBezTo>
                <a:cubicBezTo>
                  <a:pt x="17757" y="4334"/>
                  <a:pt x="17703" y="4355"/>
                  <a:pt x="17661" y="4395"/>
                </a:cubicBezTo>
                <a:cubicBezTo>
                  <a:pt x="17607" y="4447"/>
                  <a:pt x="17568" y="4451"/>
                  <a:pt x="17499" y="4395"/>
                </a:cubicBezTo>
                <a:cubicBezTo>
                  <a:pt x="17474" y="4376"/>
                  <a:pt x="17424" y="4353"/>
                  <a:pt x="17377" y="4344"/>
                </a:cubicBezTo>
                <a:cubicBezTo>
                  <a:pt x="17329" y="4334"/>
                  <a:pt x="17276" y="4338"/>
                  <a:pt x="17228" y="4344"/>
                </a:cubicBezTo>
                <a:cubicBezTo>
                  <a:pt x="17188" y="4348"/>
                  <a:pt x="17157" y="4346"/>
                  <a:pt x="17133" y="4344"/>
                </a:cubicBezTo>
                <a:cubicBezTo>
                  <a:pt x="17126" y="4343"/>
                  <a:pt x="17126" y="4332"/>
                  <a:pt x="17120" y="4331"/>
                </a:cubicBezTo>
                <a:cubicBezTo>
                  <a:pt x="17107" y="4327"/>
                  <a:pt x="17087" y="4328"/>
                  <a:pt x="17079" y="4318"/>
                </a:cubicBezTo>
                <a:cubicBezTo>
                  <a:pt x="17057" y="4289"/>
                  <a:pt x="17053" y="4236"/>
                  <a:pt x="17052" y="4124"/>
                </a:cubicBezTo>
                <a:lnTo>
                  <a:pt x="17052" y="3891"/>
                </a:lnTo>
                <a:lnTo>
                  <a:pt x="16700" y="3865"/>
                </a:lnTo>
                <a:cubicBezTo>
                  <a:pt x="16517" y="3856"/>
                  <a:pt x="16403" y="3835"/>
                  <a:pt x="16349" y="3801"/>
                </a:cubicBezTo>
                <a:cubicBezTo>
                  <a:pt x="16330" y="3789"/>
                  <a:pt x="16313" y="3777"/>
                  <a:pt x="16308" y="3762"/>
                </a:cubicBezTo>
                <a:cubicBezTo>
                  <a:pt x="16293" y="3715"/>
                  <a:pt x="16263" y="3638"/>
                  <a:pt x="16240" y="3581"/>
                </a:cubicBezTo>
                <a:cubicBezTo>
                  <a:pt x="16218" y="3524"/>
                  <a:pt x="16210" y="3458"/>
                  <a:pt x="16213" y="3439"/>
                </a:cubicBezTo>
                <a:cubicBezTo>
                  <a:pt x="16217" y="3420"/>
                  <a:pt x="16045" y="3395"/>
                  <a:pt x="15835" y="3387"/>
                </a:cubicBezTo>
                <a:cubicBezTo>
                  <a:pt x="15418" y="3371"/>
                  <a:pt x="15172" y="3353"/>
                  <a:pt x="15050" y="3323"/>
                </a:cubicBezTo>
                <a:cubicBezTo>
                  <a:pt x="14989" y="3307"/>
                  <a:pt x="14964" y="3294"/>
                  <a:pt x="14955" y="3271"/>
                </a:cubicBezTo>
                <a:cubicBezTo>
                  <a:pt x="14947" y="3246"/>
                  <a:pt x="14964" y="3216"/>
                  <a:pt x="14996" y="3180"/>
                </a:cubicBezTo>
                <a:cubicBezTo>
                  <a:pt x="15019" y="3153"/>
                  <a:pt x="15022" y="3135"/>
                  <a:pt x="15023" y="3116"/>
                </a:cubicBezTo>
                <a:cubicBezTo>
                  <a:pt x="15023" y="3106"/>
                  <a:pt x="15028" y="3098"/>
                  <a:pt x="15023" y="3090"/>
                </a:cubicBezTo>
                <a:cubicBezTo>
                  <a:pt x="15017" y="3082"/>
                  <a:pt x="15007" y="3071"/>
                  <a:pt x="14996" y="3064"/>
                </a:cubicBezTo>
                <a:cubicBezTo>
                  <a:pt x="14960" y="3043"/>
                  <a:pt x="14949" y="3004"/>
                  <a:pt x="14969" y="2973"/>
                </a:cubicBezTo>
                <a:cubicBezTo>
                  <a:pt x="15011" y="2908"/>
                  <a:pt x="14996" y="2899"/>
                  <a:pt x="14563" y="2883"/>
                </a:cubicBezTo>
                <a:cubicBezTo>
                  <a:pt x="14376" y="2876"/>
                  <a:pt x="14165" y="2904"/>
                  <a:pt x="14103" y="2935"/>
                </a:cubicBezTo>
                <a:cubicBezTo>
                  <a:pt x="14041" y="2965"/>
                  <a:pt x="13943" y="2971"/>
                  <a:pt x="13886" y="2948"/>
                </a:cubicBezTo>
                <a:cubicBezTo>
                  <a:pt x="13829" y="2925"/>
                  <a:pt x="13703" y="2895"/>
                  <a:pt x="13602" y="2883"/>
                </a:cubicBezTo>
                <a:cubicBezTo>
                  <a:pt x="13427" y="2861"/>
                  <a:pt x="13351" y="2812"/>
                  <a:pt x="13372" y="2754"/>
                </a:cubicBezTo>
                <a:cubicBezTo>
                  <a:pt x="13385" y="2718"/>
                  <a:pt x="13437" y="2676"/>
                  <a:pt x="13521" y="2624"/>
                </a:cubicBezTo>
                <a:cubicBezTo>
                  <a:pt x="13633" y="2556"/>
                  <a:pt x="13700" y="2509"/>
                  <a:pt x="13670" y="2508"/>
                </a:cubicBezTo>
                <a:cubicBezTo>
                  <a:pt x="13639" y="2508"/>
                  <a:pt x="13663" y="2456"/>
                  <a:pt x="13724" y="2392"/>
                </a:cubicBezTo>
                <a:cubicBezTo>
                  <a:pt x="13766" y="2347"/>
                  <a:pt x="13797" y="2323"/>
                  <a:pt x="13832" y="2314"/>
                </a:cubicBezTo>
                <a:cubicBezTo>
                  <a:pt x="13867" y="2306"/>
                  <a:pt x="13909" y="2304"/>
                  <a:pt x="13954" y="2327"/>
                </a:cubicBezTo>
                <a:cubicBezTo>
                  <a:pt x="13985" y="2343"/>
                  <a:pt x="14004" y="2363"/>
                  <a:pt x="14021" y="2366"/>
                </a:cubicBezTo>
                <a:cubicBezTo>
                  <a:pt x="14039" y="2369"/>
                  <a:pt x="14044" y="2364"/>
                  <a:pt x="14049" y="2353"/>
                </a:cubicBezTo>
                <a:cubicBezTo>
                  <a:pt x="14053" y="2342"/>
                  <a:pt x="14056" y="2315"/>
                  <a:pt x="14049" y="2288"/>
                </a:cubicBezTo>
                <a:cubicBezTo>
                  <a:pt x="14041" y="2260"/>
                  <a:pt x="14027" y="2231"/>
                  <a:pt x="14008" y="2185"/>
                </a:cubicBezTo>
                <a:cubicBezTo>
                  <a:pt x="13994" y="2153"/>
                  <a:pt x="13993" y="2115"/>
                  <a:pt x="13994" y="2082"/>
                </a:cubicBezTo>
                <a:cubicBezTo>
                  <a:pt x="13996" y="2048"/>
                  <a:pt x="13992" y="2010"/>
                  <a:pt x="14008" y="1991"/>
                </a:cubicBezTo>
                <a:cubicBezTo>
                  <a:pt x="14018" y="1979"/>
                  <a:pt x="14031" y="1974"/>
                  <a:pt x="14021" y="1965"/>
                </a:cubicBezTo>
                <a:cubicBezTo>
                  <a:pt x="13993" y="1940"/>
                  <a:pt x="13870" y="1936"/>
                  <a:pt x="13616" y="1939"/>
                </a:cubicBezTo>
                <a:cubicBezTo>
                  <a:pt x="13362" y="1943"/>
                  <a:pt x="13165" y="1964"/>
                  <a:pt x="13183" y="1991"/>
                </a:cubicBezTo>
                <a:cubicBezTo>
                  <a:pt x="13200" y="2018"/>
                  <a:pt x="13183" y="2073"/>
                  <a:pt x="13142" y="2120"/>
                </a:cubicBezTo>
                <a:cubicBezTo>
                  <a:pt x="13114" y="2152"/>
                  <a:pt x="13102" y="2185"/>
                  <a:pt x="13101" y="2211"/>
                </a:cubicBezTo>
                <a:cubicBezTo>
                  <a:pt x="13103" y="2235"/>
                  <a:pt x="13105" y="2262"/>
                  <a:pt x="13128" y="2288"/>
                </a:cubicBezTo>
                <a:cubicBezTo>
                  <a:pt x="13166" y="2332"/>
                  <a:pt x="13184" y="2378"/>
                  <a:pt x="13169" y="2392"/>
                </a:cubicBezTo>
                <a:cubicBezTo>
                  <a:pt x="13156" y="2404"/>
                  <a:pt x="13093" y="2416"/>
                  <a:pt x="12993" y="2418"/>
                </a:cubicBezTo>
                <a:cubicBezTo>
                  <a:pt x="12800" y="2421"/>
                  <a:pt x="12492" y="2400"/>
                  <a:pt x="12290" y="2379"/>
                </a:cubicBezTo>
                <a:cubicBezTo>
                  <a:pt x="12282" y="2378"/>
                  <a:pt x="12283" y="2380"/>
                  <a:pt x="12276" y="2379"/>
                </a:cubicBezTo>
                <a:cubicBezTo>
                  <a:pt x="12269" y="2378"/>
                  <a:pt x="12255" y="2380"/>
                  <a:pt x="12249" y="2379"/>
                </a:cubicBezTo>
                <a:cubicBezTo>
                  <a:pt x="12158" y="2368"/>
                  <a:pt x="12100" y="2353"/>
                  <a:pt x="12087" y="2340"/>
                </a:cubicBezTo>
                <a:cubicBezTo>
                  <a:pt x="12055" y="2310"/>
                  <a:pt x="12012" y="2191"/>
                  <a:pt x="12005" y="2082"/>
                </a:cubicBezTo>
                <a:cubicBezTo>
                  <a:pt x="11999" y="1979"/>
                  <a:pt x="12005" y="1929"/>
                  <a:pt x="12046" y="1901"/>
                </a:cubicBezTo>
                <a:cubicBezTo>
                  <a:pt x="12087" y="1872"/>
                  <a:pt x="12167" y="1869"/>
                  <a:pt x="12330" y="1862"/>
                </a:cubicBezTo>
                <a:cubicBezTo>
                  <a:pt x="12496" y="1855"/>
                  <a:pt x="12504" y="1837"/>
                  <a:pt x="12506" y="1603"/>
                </a:cubicBezTo>
                <a:cubicBezTo>
                  <a:pt x="12510" y="1150"/>
                  <a:pt x="12471" y="998"/>
                  <a:pt x="12317" y="931"/>
                </a:cubicBezTo>
                <a:cubicBezTo>
                  <a:pt x="12276" y="914"/>
                  <a:pt x="12231" y="895"/>
                  <a:pt x="12195" y="892"/>
                </a:cubicBezTo>
                <a:cubicBezTo>
                  <a:pt x="12159" y="890"/>
                  <a:pt x="12128" y="904"/>
                  <a:pt x="12114" y="918"/>
                </a:cubicBezTo>
                <a:cubicBezTo>
                  <a:pt x="12084" y="946"/>
                  <a:pt x="11962" y="972"/>
                  <a:pt x="11843" y="983"/>
                </a:cubicBezTo>
                <a:cubicBezTo>
                  <a:pt x="11642" y="1000"/>
                  <a:pt x="11629" y="1011"/>
                  <a:pt x="11627" y="1203"/>
                </a:cubicBezTo>
                <a:cubicBezTo>
                  <a:pt x="11625" y="1304"/>
                  <a:pt x="11624" y="1355"/>
                  <a:pt x="11586" y="1384"/>
                </a:cubicBezTo>
                <a:cubicBezTo>
                  <a:pt x="11548" y="1412"/>
                  <a:pt x="11475" y="1426"/>
                  <a:pt x="11329" y="1435"/>
                </a:cubicBezTo>
                <a:cubicBezTo>
                  <a:pt x="11064" y="1452"/>
                  <a:pt x="10895" y="1398"/>
                  <a:pt x="10896" y="1319"/>
                </a:cubicBezTo>
                <a:cubicBezTo>
                  <a:pt x="10896" y="1306"/>
                  <a:pt x="10899" y="1282"/>
                  <a:pt x="10909" y="1267"/>
                </a:cubicBezTo>
                <a:cubicBezTo>
                  <a:pt x="10920" y="1253"/>
                  <a:pt x="10928" y="1244"/>
                  <a:pt x="10950" y="1228"/>
                </a:cubicBezTo>
                <a:cubicBezTo>
                  <a:pt x="10970" y="1214"/>
                  <a:pt x="10992" y="1204"/>
                  <a:pt x="11004" y="1190"/>
                </a:cubicBezTo>
                <a:cubicBezTo>
                  <a:pt x="11017" y="1175"/>
                  <a:pt x="11026" y="1152"/>
                  <a:pt x="11031" y="1138"/>
                </a:cubicBezTo>
                <a:cubicBezTo>
                  <a:pt x="11046" y="1094"/>
                  <a:pt x="11025" y="1054"/>
                  <a:pt x="10977" y="1022"/>
                </a:cubicBezTo>
                <a:cubicBezTo>
                  <a:pt x="10961" y="1011"/>
                  <a:pt x="10945" y="1004"/>
                  <a:pt x="10923" y="996"/>
                </a:cubicBezTo>
                <a:cubicBezTo>
                  <a:pt x="10879" y="979"/>
                  <a:pt x="10827" y="962"/>
                  <a:pt x="10761" y="957"/>
                </a:cubicBezTo>
                <a:cubicBezTo>
                  <a:pt x="10546" y="940"/>
                  <a:pt x="10521" y="925"/>
                  <a:pt x="10503" y="750"/>
                </a:cubicBezTo>
                <a:cubicBezTo>
                  <a:pt x="10499" y="705"/>
                  <a:pt x="10483" y="661"/>
                  <a:pt x="10463" y="621"/>
                </a:cubicBezTo>
                <a:cubicBezTo>
                  <a:pt x="10402" y="500"/>
                  <a:pt x="10283" y="418"/>
                  <a:pt x="10219" y="479"/>
                </a:cubicBezTo>
                <a:cubicBezTo>
                  <a:pt x="10184" y="512"/>
                  <a:pt x="10128" y="492"/>
                  <a:pt x="10084" y="440"/>
                </a:cubicBezTo>
                <a:cubicBezTo>
                  <a:pt x="10040" y="387"/>
                  <a:pt x="10016" y="309"/>
                  <a:pt x="10016" y="233"/>
                </a:cubicBezTo>
                <a:cubicBezTo>
                  <a:pt x="10016" y="189"/>
                  <a:pt x="10011" y="148"/>
                  <a:pt x="10003" y="117"/>
                </a:cubicBezTo>
                <a:cubicBezTo>
                  <a:pt x="10000" y="107"/>
                  <a:pt x="9993" y="99"/>
                  <a:pt x="9989" y="91"/>
                </a:cubicBezTo>
                <a:cubicBezTo>
                  <a:pt x="9981" y="70"/>
                  <a:pt x="9976" y="53"/>
                  <a:pt x="9962" y="39"/>
                </a:cubicBezTo>
                <a:cubicBezTo>
                  <a:pt x="9958" y="35"/>
                  <a:pt x="9940" y="30"/>
                  <a:pt x="9935" y="26"/>
                </a:cubicBezTo>
                <a:cubicBezTo>
                  <a:pt x="9915" y="11"/>
                  <a:pt x="9899" y="4"/>
                  <a:pt x="9868" y="0"/>
                </a:cubicBezTo>
                <a:close/>
                <a:moveTo>
                  <a:pt x="653" y="15228"/>
                </a:moveTo>
                <a:cubicBezTo>
                  <a:pt x="669" y="15231"/>
                  <a:pt x="671" y="15240"/>
                  <a:pt x="680" y="15254"/>
                </a:cubicBezTo>
                <a:cubicBezTo>
                  <a:pt x="698" y="15281"/>
                  <a:pt x="695" y="15314"/>
                  <a:pt x="667" y="15331"/>
                </a:cubicBezTo>
                <a:cubicBezTo>
                  <a:pt x="638" y="15348"/>
                  <a:pt x="603" y="15346"/>
                  <a:pt x="586" y="15318"/>
                </a:cubicBezTo>
                <a:cubicBezTo>
                  <a:pt x="568" y="15291"/>
                  <a:pt x="570" y="15258"/>
                  <a:pt x="599" y="15241"/>
                </a:cubicBezTo>
                <a:cubicBezTo>
                  <a:pt x="613" y="15232"/>
                  <a:pt x="638" y="15224"/>
                  <a:pt x="653" y="15228"/>
                </a:cubicBezTo>
                <a:close/>
                <a:moveTo>
                  <a:pt x="9665" y="21264"/>
                </a:moveTo>
                <a:cubicBezTo>
                  <a:pt x="9730" y="21262"/>
                  <a:pt x="9769" y="21330"/>
                  <a:pt x="9719" y="21406"/>
                </a:cubicBezTo>
                <a:cubicBezTo>
                  <a:pt x="9672" y="21479"/>
                  <a:pt x="9588" y="21489"/>
                  <a:pt x="9543" y="21419"/>
                </a:cubicBezTo>
                <a:cubicBezTo>
                  <a:pt x="9524" y="21391"/>
                  <a:pt x="9536" y="21328"/>
                  <a:pt x="9583" y="21290"/>
                </a:cubicBezTo>
                <a:cubicBezTo>
                  <a:pt x="9607" y="21271"/>
                  <a:pt x="9643" y="21265"/>
                  <a:pt x="9665" y="21264"/>
                </a:cubicBezTo>
                <a:close/>
                <a:moveTo>
                  <a:pt x="11992" y="21419"/>
                </a:moveTo>
                <a:cubicBezTo>
                  <a:pt x="12002" y="21413"/>
                  <a:pt x="12021" y="21419"/>
                  <a:pt x="12032" y="21419"/>
                </a:cubicBezTo>
                <a:cubicBezTo>
                  <a:pt x="12066" y="21421"/>
                  <a:pt x="12091" y="21444"/>
                  <a:pt x="12073" y="21471"/>
                </a:cubicBezTo>
                <a:cubicBezTo>
                  <a:pt x="12063" y="21487"/>
                  <a:pt x="12034" y="21497"/>
                  <a:pt x="12019" y="21497"/>
                </a:cubicBezTo>
                <a:cubicBezTo>
                  <a:pt x="11975" y="21497"/>
                  <a:pt x="11957" y="21440"/>
                  <a:pt x="11992" y="21419"/>
                </a:cubicBezTo>
                <a:close/>
              </a:path>
            </a:pathLst>
          </a:custGeom>
          <a:ln w="12700">
            <a:miter lim="400000"/>
          </a:ln>
        </p:spPr>
      </p:pic>
      <p:pic>
        <p:nvPicPr>
          <p:cNvPr id="197" name="Imagen" descr="Imagen"/>
          <p:cNvPicPr>
            <a:picLocks noChangeAspect="1"/>
          </p:cNvPicPr>
          <p:nvPr/>
        </p:nvPicPr>
        <p:blipFill>
          <a:blip r:embed="rId5">
            <a:extLst/>
          </a:blip>
          <a:stretch>
            <a:fillRect/>
          </a:stretch>
        </p:blipFill>
        <p:spPr>
          <a:xfrm>
            <a:off x="1010627" y="12688603"/>
            <a:ext cx="841674" cy="84167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